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8" r:id="rId1"/>
  </p:sldMasterIdLst>
  <p:notesMasterIdLst>
    <p:notesMasterId r:id="rId27"/>
  </p:notesMasterIdLst>
  <p:handoutMasterIdLst>
    <p:handoutMasterId r:id="rId28"/>
  </p:handoutMasterIdLst>
  <p:sldIdLst>
    <p:sldId id="466" r:id="rId2"/>
    <p:sldId id="454" r:id="rId3"/>
    <p:sldId id="455" r:id="rId4"/>
    <p:sldId id="464" r:id="rId5"/>
    <p:sldId id="460" r:id="rId6"/>
    <p:sldId id="461" r:id="rId7"/>
    <p:sldId id="465" r:id="rId8"/>
    <p:sldId id="437" r:id="rId9"/>
    <p:sldId id="467" r:id="rId10"/>
    <p:sldId id="449" r:id="rId11"/>
    <p:sldId id="452" r:id="rId12"/>
    <p:sldId id="462" r:id="rId13"/>
    <p:sldId id="458" r:id="rId14"/>
    <p:sldId id="440" r:id="rId15"/>
    <p:sldId id="441" r:id="rId16"/>
    <p:sldId id="453" r:id="rId17"/>
    <p:sldId id="457" r:id="rId18"/>
    <p:sldId id="443" r:id="rId19"/>
    <p:sldId id="448" r:id="rId20"/>
    <p:sldId id="435" r:id="rId21"/>
    <p:sldId id="444" r:id="rId22"/>
    <p:sldId id="445" r:id="rId23"/>
    <p:sldId id="446" r:id="rId24"/>
    <p:sldId id="438" r:id="rId25"/>
    <p:sldId id="463" r:id="rId26"/>
  </p:sldIdLst>
  <p:sldSz cx="12192000" cy="6858000"/>
  <p:notesSz cx="6858000" cy="9144000"/>
  <p:embeddedFontLst>
    <p:embeddedFont>
      <p:font typeface="Roboto" panose="02000000000000000000" pitchFamily="2" charset="0"/>
      <p:regular r:id="rId29"/>
      <p:bold r:id="rId30"/>
      <p:italic r:id="rId31"/>
      <p:boldItalic r:id="rId32"/>
    </p:embeddedFont>
    <p:embeddedFont>
      <p:font typeface="Source Sans Pro" panose="020B050303040302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A1A687-68E8-E7D9-E7CF-1FC4CD582731}" name="Messina, Emily (PPY-CMC)" initials="ME(C" userId="S::emily.messina@affinity-cmc.com::0121930d-ade5-4b56-ab5a-91e143eb6981" providerId="AD"/>
  <p188:author id="{70DEF2F3-0B36-A811-BBBE-989F755113E7}" name="Davidson, Caroline (PPY-CMC)" initials="DC(C" userId="S::caroline.davidson@affinity-cmc.com::840a5977-5eb4-40a8-aba2-4c4b46af5c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64"/>
    <a:srgbClr val="99C355"/>
    <a:srgbClr val="B5192D"/>
    <a:srgbClr val="CC9933"/>
    <a:srgbClr val="F5F5F5"/>
    <a:srgbClr val="FEF2E8"/>
    <a:srgbClr val="8C8C8C"/>
    <a:srgbClr val="FDF0E3"/>
    <a:srgbClr val="FCEAD8"/>
    <a:srgbClr val="FE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4673" autoAdjust="0"/>
  </p:normalViewPr>
  <p:slideViewPr>
    <p:cSldViewPr snapToGrid="0" showGuides="1">
      <p:cViewPr varScale="1">
        <p:scale>
          <a:sx n="105" d="100"/>
          <a:sy n="105" d="100"/>
        </p:scale>
        <p:origin x="774" y="96"/>
      </p:cViewPr>
      <p:guideLst/>
    </p:cSldViewPr>
  </p:slideViewPr>
  <p:notesTextViewPr>
    <p:cViewPr>
      <p:scale>
        <a:sx n="1" d="1"/>
        <a:sy n="1" d="1"/>
      </p:scale>
      <p:origin x="0" y="0"/>
    </p:cViewPr>
  </p:notesTextViewPr>
  <p:sorterViewPr>
    <p:cViewPr varScale="1">
      <p:scale>
        <a:sx n="100" d="100"/>
        <a:sy n="100" d="100"/>
      </p:scale>
      <p:origin x="0" y="-3678"/>
    </p:cViewPr>
  </p:sorterViewPr>
  <p:notesViewPr>
    <p:cSldViewPr snapToGrid="0">
      <p:cViewPr varScale="1">
        <p:scale>
          <a:sx n="84" d="100"/>
          <a:sy n="84" d="100"/>
        </p:scale>
        <p:origin x="313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2.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16506614359154"/>
          <c:y val="0.16858667599018309"/>
          <c:w val="0.6946670509161561"/>
          <c:h val="0.70145839259079401"/>
        </c:manualLayout>
      </c:layout>
      <c:barChart>
        <c:barDir val="col"/>
        <c:grouping val="clustered"/>
        <c:varyColors val="0"/>
        <c:ser>
          <c:idx val="1"/>
          <c:order val="0"/>
          <c:tx>
            <c:strRef>
              <c:f>Sheet1!$B$1</c:f>
              <c:strCache>
                <c:ptCount val="1"/>
                <c:pt idx="0">
                  <c:v>Jack</c:v>
                </c:pt>
              </c:strCache>
            </c:strRef>
          </c:tx>
          <c:spPr>
            <a:solidFill>
              <a:schemeClr val="tx2"/>
            </a:solidFill>
            <a:ln>
              <a:solidFill>
                <a:schemeClr val="tx1"/>
              </a:solidFill>
            </a:ln>
            <a:effectLst/>
          </c:spPr>
          <c:invertIfNegative val="0"/>
          <c:cat>
            <c:strRef>
              <c:f>Sheet1!$A$2:$A$4</c:f>
              <c:strCache>
                <c:ptCount val="3"/>
                <c:pt idx="0">
                  <c:v>Hill 1</c:v>
                </c:pt>
                <c:pt idx="1">
                  <c:v>Hill 2</c:v>
                </c:pt>
                <c:pt idx="2">
                  <c:v>Valley</c:v>
                </c:pt>
              </c:strCache>
            </c:strRef>
          </c:cat>
          <c:val>
            <c:numRef>
              <c:f>Sheet1!$B$2:$B$4</c:f>
              <c:numCache>
                <c:formatCode>General</c:formatCode>
                <c:ptCount val="3"/>
                <c:pt idx="0">
                  <c:v>4.3</c:v>
                </c:pt>
                <c:pt idx="1">
                  <c:v>2.5</c:v>
                </c:pt>
                <c:pt idx="2">
                  <c:v>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322-40E4-A7C4-94D7C9645A1B}"/>
            </c:ext>
          </c:extLst>
        </c:ser>
        <c:ser>
          <c:idx val="2"/>
          <c:order val="1"/>
          <c:tx>
            <c:strRef>
              <c:f>Sheet1!$C$1</c:f>
              <c:strCache>
                <c:ptCount val="1"/>
                <c:pt idx="0">
                  <c:v>Jill</c:v>
                </c:pt>
              </c:strCache>
            </c:strRef>
          </c:tx>
          <c:spPr>
            <a:solidFill>
              <a:schemeClr val="tx2">
                <a:lumMod val="75000"/>
                <a:lumOff val="25000"/>
              </a:schemeClr>
            </a:solidFill>
            <a:ln>
              <a:solidFill>
                <a:schemeClr val="tx1"/>
              </a:solidFill>
            </a:ln>
            <a:effectLst/>
          </c:spPr>
          <c:invertIfNegative val="0"/>
          <c:cat>
            <c:strRef>
              <c:f>Sheet1!$A$2:$A$4</c:f>
              <c:strCache>
                <c:ptCount val="3"/>
                <c:pt idx="0">
                  <c:v>Hill 1</c:v>
                </c:pt>
                <c:pt idx="1">
                  <c:v>Hill 2</c:v>
                </c:pt>
                <c:pt idx="2">
                  <c:v>Valley</c:v>
                </c:pt>
              </c:strCache>
            </c:strRef>
          </c:cat>
          <c:val>
            <c:numRef>
              <c:f>Sheet1!$C$2:$C$4</c:f>
              <c:numCache>
                <c:formatCode>General</c:formatCode>
                <c:ptCount val="3"/>
                <c:pt idx="0">
                  <c:v>2.4</c:v>
                </c:pt>
                <c:pt idx="1">
                  <c:v>4.4000000000000004</c:v>
                </c:pt>
                <c:pt idx="2">
                  <c:v>1.8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322-40E4-A7C4-94D7C9645A1B}"/>
            </c:ext>
          </c:extLst>
        </c:ser>
        <c:ser>
          <c:idx val="0"/>
          <c:order val="2"/>
          <c:tx>
            <c:strRef>
              <c:f>Sheet1!$D$1</c:f>
              <c:strCache>
                <c:ptCount val="1"/>
                <c:pt idx="0">
                  <c:v>Joe</c:v>
                </c:pt>
              </c:strCache>
            </c:strRef>
          </c:tx>
          <c:spPr>
            <a:solidFill>
              <a:schemeClr val="tx2">
                <a:lumMod val="25000"/>
                <a:lumOff val="75000"/>
              </a:schemeClr>
            </a:solidFill>
            <a:ln>
              <a:solidFill>
                <a:schemeClr val="tx2"/>
              </a:solidFill>
            </a:ln>
            <a:effectLst/>
          </c:spPr>
          <c:invertIfNegative val="0"/>
          <c:cat>
            <c:strRef>
              <c:f>Sheet1!$A$2:$A$4</c:f>
              <c:strCache>
                <c:ptCount val="3"/>
                <c:pt idx="0">
                  <c:v>Hill 1</c:v>
                </c:pt>
                <c:pt idx="1">
                  <c:v>Hill 2</c:v>
                </c:pt>
                <c:pt idx="2">
                  <c:v>Valley</c:v>
                </c:pt>
              </c:strCache>
            </c:strRef>
          </c:cat>
          <c:val>
            <c:numRef>
              <c:f>Sheet1!$D$2:$D$4</c:f>
              <c:numCache>
                <c:formatCode>General</c:formatCode>
                <c:ptCount val="3"/>
                <c:pt idx="0">
                  <c:v>1.8</c:v>
                </c:pt>
                <c:pt idx="1">
                  <c:v>2</c:v>
                </c:pt>
                <c:pt idx="2">
                  <c:v>4.5999999999999996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322-40E4-A7C4-94D7C9645A1B}"/>
            </c:ext>
          </c:extLst>
        </c:ser>
        <c:dLbls>
          <c:showLegendKey val="0"/>
          <c:showVal val="0"/>
          <c:showCatName val="0"/>
          <c:showSerName val="0"/>
          <c:showPercent val="0"/>
          <c:showBubbleSize val="0"/>
        </c:dLbls>
        <c:gapWidth val="140"/>
        <c:overlap val="-13"/>
        <c:axId val="1055175024"/>
        <c:axId val="1055175352"/>
      </c:barChart>
      <c:catAx>
        <c:axId val="1055175024"/>
        <c:scaling>
          <c:orientation val="minMax"/>
        </c:scaling>
        <c:delete val="0"/>
        <c:axPos val="b"/>
        <c:numFmt formatCode="General" sourceLinked="1"/>
        <c:majorTickMark val="none"/>
        <c:minorTickMark val="none"/>
        <c:tickLblPos val="nextTo"/>
        <c:spPr>
          <a:noFill/>
          <a:ln w="9525" cap="flat" cmpd="sng" algn="ctr">
            <a:solidFill>
              <a:schemeClr val="tx1">
                <a:alpha val="25000"/>
              </a:schemeClr>
            </a:solidFill>
            <a:round/>
          </a:ln>
          <a:effectLst/>
        </c:spPr>
        <c:txPr>
          <a:bodyPr rot="-60000000" spcFirstLastPara="1" vertOverflow="ellipsis" vert="horz" wrap="square" anchor="ctr" anchorCtr="1"/>
          <a:lstStyle/>
          <a:p>
            <a:pPr algn="ctr">
              <a:defRPr lang="en-US" sz="1800" b="0" i="0" u="none" strike="noStrike" kern="1200" baseline="0">
                <a:solidFill>
                  <a:schemeClr val="tx1"/>
                </a:solidFill>
                <a:latin typeface="+mn-lt"/>
                <a:ea typeface="+mn-ea"/>
                <a:cs typeface="+mn-cs"/>
              </a:defRPr>
            </a:pPr>
            <a:endParaRPr lang="en-US"/>
          </a:p>
        </c:txPr>
        <c:crossAx val="1055175352"/>
        <c:crosses val="autoZero"/>
        <c:auto val="1"/>
        <c:lblAlgn val="ctr"/>
        <c:lblOffset val="100"/>
        <c:noMultiLvlLbl val="0"/>
      </c:catAx>
      <c:valAx>
        <c:axId val="1055175352"/>
        <c:scaling>
          <c:orientation val="minMax"/>
        </c:scaling>
        <c:delete val="0"/>
        <c:axPos val="l"/>
        <c:majorGridlines>
          <c:spPr>
            <a:ln w="9525" cap="flat" cmpd="sng" algn="ctr">
              <a:solidFill>
                <a:schemeClr val="tx1">
                  <a:alpha val="2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Pails</a:t>
                </a:r>
                <a:r>
                  <a:rPr lang="en-US" sz="1800" baseline="0" dirty="0">
                    <a:solidFill>
                      <a:schemeClr val="tx1"/>
                    </a:solidFill>
                  </a:rPr>
                  <a:t> of water</a:t>
                </a:r>
                <a:endParaRPr lang="en-US" sz="1800" dirty="0">
                  <a:solidFill>
                    <a:schemeClr val="tx1"/>
                  </a:solidFill>
                </a:endParaRPr>
              </a:p>
            </c:rich>
          </c:tx>
          <c:layout>
            <c:manualLayout>
              <c:xMode val="edge"/>
              <c:yMode val="edge"/>
              <c:x val="1.7201796056484676E-2"/>
              <c:y val="0.2976811765635689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55175024"/>
        <c:crosses val="autoZero"/>
        <c:crossBetween val="between"/>
      </c:valAx>
      <c:spPr>
        <a:noFill/>
        <a:ln>
          <a:noFill/>
        </a:ln>
        <a:effectLst/>
      </c:spPr>
    </c:plotArea>
    <c:legend>
      <c:legendPos val="t"/>
      <c:layout>
        <c:manualLayout>
          <c:xMode val="edge"/>
          <c:yMode val="edge"/>
          <c:x val="0.29387109669142597"/>
          <c:y val="4.3206752291580414E-2"/>
          <c:w val="0.41225762068997573"/>
          <c:h val="9.438594856747764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64341027619482"/>
          <c:y val="0.11697915293627945"/>
          <c:w val="0.79362808987719513"/>
          <c:h val="0.67885642928995105"/>
        </c:manualLayout>
      </c:layout>
      <c:barChart>
        <c:barDir val="bar"/>
        <c:grouping val="clustered"/>
        <c:varyColors val="0"/>
        <c:ser>
          <c:idx val="0"/>
          <c:order val="0"/>
          <c:tx>
            <c:strRef>
              <c:f>Sheet1!$B$1</c:f>
              <c:strCache>
                <c:ptCount val="1"/>
                <c:pt idx="0">
                  <c:v>Peter</c:v>
                </c:pt>
              </c:strCache>
            </c:strRef>
          </c:tx>
          <c:spPr>
            <a:solidFill>
              <a:schemeClr val="tx2"/>
            </a:solidFill>
            <a:ln>
              <a:noFill/>
            </a:ln>
            <a:effectLst/>
          </c:spPr>
          <c:invertIfNegative val="0"/>
          <c:cat>
            <c:strRef>
              <c:f>Sheet1!$A$2:$A$4</c:f>
              <c:strCache>
                <c:ptCount val="3"/>
                <c:pt idx="0">
                  <c:v>Barrel 1</c:v>
                </c:pt>
                <c:pt idx="1">
                  <c:v>Barrel 2</c:v>
                </c:pt>
                <c:pt idx="2">
                  <c:v>Barrel 3</c:v>
                </c:pt>
              </c:strCache>
            </c:strRef>
          </c:cat>
          <c:val>
            <c:numRef>
              <c:f>Sheet1!$B$2:$B$4</c:f>
              <c:numCache>
                <c:formatCode>General</c:formatCode>
                <c:ptCount val="3"/>
                <c:pt idx="0">
                  <c:v>4.3</c:v>
                </c:pt>
                <c:pt idx="1">
                  <c:v>2.5</c:v>
                </c:pt>
                <c:pt idx="2">
                  <c:v>3.5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B32-4AEA-AE2F-12DC844B3F56}"/>
            </c:ext>
          </c:extLst>
        </c:ser>
        <c:ser>
          <c:idx val="1"/>
          <c:order val="1"/>
          <c:tx>
            <c:strRef>
              <c:f>Sheet1!$C$1</c:f>
              <c:strCache>
                <c:ptCount val="1"/>
                <c:pt idx="0">
                  <c:v>Paul</c:v>
                </c:pt>
              </c:strCache>
            </c:strRef>
          </c:tx>
          <c:spPr>
            <a:solidFill>
              <a:schemeClr val="bg2"/>
            </a:solidFill>
            <a:ln>
              <a:noFill/>
            </a:ln>
            <a:effectLst/>
          </c:spPr>
          <c:invertIfNegative val="0"/>
          <c:cat>
            <c:strRef>
              <c:f>Sheet1!$A$2:$A$4</c:f>
              <c:strCache>
                <c:ptCount val="3"/>
                <c:pt idx="0">
                  <c:v>Barrel 1</c:v>
                </c:pt>
                <c:pt idx="1">
                  <c:v>Barrel 2</c:v>
                </c:pt>
                <c:pt idx="2">
                  <c:v>Barrel 3</c:v>
                </c:pt>
              </c:strCache>
            </c:strRef>
          </c:cat>
          <c:val>
            <c:numRef>
              <c:f>Sheet1!$C$2:$C$4</c:f>
              <c:numCache>
                <c:formatCode>General</c:formatCode>
                <c:ptCount val="3"/>
                <c:pt idx="0">
                  <c:v>2.4</c:v>
                </c:pt>
                <c:pt idx="1">
                  <c:v>4.4000000000000004</c:v>
                </c:pt>
                <c:pt idx="2">
                  <c:v>1.8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B32-4AEA-AE2F-12DC844B3F56}"/>
            </c:ext>
          </c:extLst>
        </c:ser>
        <c:ser>
          <c:idx val="2"/>
          <c:order val="2"/>
          <c:tx>
            <c:strRef>
              <c:f>Sheet1!$D$1</c:f>
              <c:strCache>
                <c:ptCount val="1"/>
                <c:pt idx="0">
                  <c:v>Polly</c:v>
                </c:pt>
              </c:strCache>
            </c:strRef>
          </c:tx>
          <c:spPr>
            <a:solidFill>
              <a:schemeClr val="accent1"/>
            </a:solidFill>
            <a:ln>
              <a:noFill/>
            </a:ln>
            <a:effectLst/>
          </c:spPr>
          <c:invertIfNegative val="0"/>
          <c:cat>
            <c:strRef>
              <c:f>Sheet1!$A$2:$A$4</c:f>
              <c:strCache>
                <c:ptCount val="3"/>
                <c:pt idx="0">
                  <c:v>Barrel 1</c:v>
                </c:pt>
                <c:pt idx="1">
                  <c:v>Barrel 2</c:v>
                </c:pt>
                <c:pt idx="2">
                  <c:v>Barrel 3</c:v>
                </c:pt>
              </c:strCache>
            </c:strRef>
          </c:cat>
          <c:val>
            <c:numRef>
              <c:f>Sheet1!$D$2:$D$4</c:f>
              <c:numCache>
                <c:formatCode>General</c:formatCode>
                <c:ptCount val="3"/>
                <c:pt idx="0">
                  <c:v>2</c:v>
                </c:pt>
                <c:pt idx="1">
                  <c:v>2</c:v>
                </c:pt>
                <c:pt idx="2">
                  <c:v>3</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B32-4AEA-AE2F-12DC844B3F56}"/>
            </c:ext>
          </c:extLst>
        </c:ser>
        <c:dLbls>
          <c:showLegendKey val="0"/>
          <c:showVal val="0"/>
          <c:showCatName val="0"/>
          <c:showSerName val="0"/>
          <c:showPercent val="0"/>
          <c:showBubbleSize val="0"/>
        </c:dLbls>
        <c:gapWidth val="43"/>
        <c:overlap val="-10"/>
        <c:axId val="1055175024"/>
        <c:axId val="1055175352"/>
      </c:barChart>
      <c:catAx>
        <c:axId val="1055175024"/>
        <c:scaling>
          <c:orientation val="maxMin"/>
        </c:scaling>
        <c:delete val="0"/>
        <c:axPos val="l"/>
        <c:numFmt formatCode="General" sourceLinked="1"/>
        <c:majorTickMark val="none"/>
        <c:minorTickMark val="none"/>
        <c:tickLblPos val="nextTo"/>
        <c:spPr>
          <a:noFill/>
          <a:ln w="9525" cap="flat" cmpd="sng" algn="ctr">
            <a:solidFill>
              <a:schemeClr val="tx1">
                <a:alpha val="2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55175352"/>
        <c:crossesAt val="0"/>
        <c:auto val="1"/>
        <c:lblAlgn val="ctr"/>
        <c:lblOffset val="100"/>
        <c:noMultiLvlLbl val="0"/>
      </c:catAx>
      <c:valAx>
        <c:axId val="1055175352"/>
        <c:scaling>
          <c:orientation val="minMax"/>
          <c:max val="5"/>
        </c:scaling>
        <c:delete val="0"/>
        <c:axPos val="b"/>
        <c:majorGridlines>
          <c:spPr>
            <a:ln w="9525" cap="flat" cmpd="sng" algn="ctr">
              <a:solidFill>
                <a:schemeClr val="bg1">
                  <a:lumMod val="6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55175024"/>
        <c:crosses val="max"/>
        <c:crossBetween val="between"/>
      </c:valAx>
      <c:spPr>
        <a:noFill/>
        <a:ln>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65611839842332"/>
          <c:y val="0.13459098877132242"/>
          <c:w val="0.6277193243406558"/>
          <c:h val="0.72479802646924785"/>
        </c:manualLayout>
      </c:layout>
      <c:lineChart>
        <c:grouping val="standard"/>
        <c:varyColors val="0"/>
        <c:ser>
          <c:idx val="0"/>
          <c:order val="0"/>
          <c:tx>
            <c:strRef>
              <c:f>Sheet1!$B$1</c:f>
              <c:strCache>
                <c:ptCount val="1"/>
                <c:pt idx="0">
                  <c:v>Large bed</c:v>
                </c:pt>
              </c:strCache>
            </c:strRef>
          </c:tx>
          <c:spPr>
            <a:ln w="28575" cap="rnd">
              <a:solidFill>
                <a:schemeClr val="bg2"/>
              </a:solidFill>
              <a:round/>
            </a:ln>
            <a:effectLst/>
          </c:spPr>
          <c:marker>
            <c:symbol val="circle"/>
            <c:size val="5"/>
            <c:spPr>
              <a:solidFill>
                <a:schemeClr val="bg2"/>
              </a:solidFill>
              <a:ln w="9525">
                <a:solidFill>
                  <a:schemeClr val="bg2"/>
                </a:solidFill>
              </a:ln>
              <a:effectLst/>
            </c:spPr>
          </c:marker>
          <c:cat>
            <c:numRef>
              <c:f>Sheet1!$A$2:$A$7</c:f>
              <c:numCache>
                <c:formatCode>General</c:formatCode>
                <c:ptCount val="6"/>
                <c:pt idx="0">
                  <c:v>0</c:v>
                </c:pt>
                <c:pt idx="1">
                  <c:v>1</c:v>
                </c:pt>
                <c:pt idx="2">
                  <c:v>2</c:v>
                </c:pt>
                <c:pt idx="3">
                  <c:v>3</c:v>
                </c:pt>
                <c:pt idx="4">
                  <c:v>4</c:v>
                </c:pt>
                <c:pt idx="5">
                  <c:v>5</c:v>
                </c:pt>
              </c:numCache>
            </c:numRef>
          </c:cat>
          <c:val>
            <c:numRef>
              <c:f>Sheet1!$B$2:$B$7</c:f>
              <c:numCache>
                <c:formatCode>General</c:formatCode>
                <c:ptCount val="6"/>
                <c:pt idx="0">
                  <c:v>5</c:v>
                </c:pt>
                <c:pt idx="1">
                  <c:v>4</c:v>
                </c:pt>
                <c:pt idx="2">
                  <c:v>4</c:v>
                </c:pt>
                <c:pt idx="3">
                  <c:v>3</c:v>
                </c:pt>
                <c:pt idx="4">
                  <c:v>2</c:v>
                </c:pt>
                <c:pt idx="5">
                  <c:v>2</c:v>
                </c:pt>
              </c:numCache>
            </c:numRef>
          </c:val>
          <c:smooth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D6F-4267-8BCB-9576C2EAB629}"/>
            </c:ext>
          </c:extLst>
        </c:ser>
        <c:ser>
          <c:idx val="1"/>
          <c:order val="1"/>
          <c:tx>
            <c:strRef>
              <c:f>Sheet1!$C$1</c:f>
              <c:strCache>
                <c:ptCount val="1"/>
                <c:pt idx="0">
                  <c:v>Medium bed</c:v>
                </c:pt>
              </c:strCache>
            </c:strRef>
          </c:tx>
          <c:spPr>
            <a:ln w="28575" cap="rnd">
              <a:solidFill>
                <a:schemeClr val="accent1">
                  <a:lumMod val="75000"/>
                </a:schemeClr>
              </a:solidFill>
              <a:round/>
            </a:ln>
            <a:effectLst/>
          </c:spPr>
          <c:marker>
            <c:symbol val="circle"/>
            <c:size val="5"/>
            <c:spPr>
              <a:solidFill>
                <a:schemeClr val="tx1"/>
              </a:solidFill>
              <a:ln w="9525">
                <a:solidFill>
                  <a:schemeClr val="accent1">
                    <a:lumMod val="75000"/>
                  </a:schemeClr>
                </a:solidFill>
              </a:ln>
              <a:effectLst/>
            </c:spPr>
          </c:marker>
          <c:cat>
            <c:numRef>
              <c:f>Sheet1!$A$2:$A$7</c:f>
              <c:numCache>
                <c:formatCode>General</c:formatCode>
                <c:ptCount val="6"/>
                <c:pt idx="0">
                  <c:v>0</c:v>
                </c:pt>
                <c:pt idx="1">
                  <c:v>1</c:v>
                </c:pt>
                <c:pt idx="2">
                  <c:v>2</c:v>
                </c:pt>
                <c:pt idx="3">
                  <c:v>3</c:v>
                </c:pt>
                <c:pt idx="4">
                  <c:v>4</c:v>
                </c:pt>
                <c:pt idx="5">
                  <c:v>5</c:v>
                </c:pt>
              </c:numCache>
            </c:numRef>
          </c:cat>
          <c:val>
            <c:numRef>
              <c:f>Sheet1!$C$2:$C$7</c:f>
              <c:numCache>
                <c:formatCode>General</c:formatCode>
                <c:ptCount val="6"/>
                <c:pt idx="0">
                  <c:v>5</c:v>
                </c:pt>
                <c:pt idx="1">
                  <c:v>5</c:v>
                </c:pt>
                <c:pt idx="2">
                  <c:v>4</c:v>
                </c:pt>
                <c:pt idx="3">
                  <c:v>2</c:v>
                </c:pt>
                <c:pt idx="4">
                  <c:v>1</c:v>
                </c:pt>
                <c:pt idx="5">
                  <c:v>1</c:v>
                </c:pt>
              </c:numCache>
            </c:numRef>
          </c:val>
          <c:smooth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D6F-4267-8BCB-9576C2EAB629}"/>
            </c:ext>
          </c:extLst>
        </c:ser>
        <c:ser>
          <c:idx val="2"/>
          <c:order val="2"/>
          <c:tx>
            <c:strRef>
              <c:f>Sheet1!$D$1</c:f>
              <c:strCache>
                <c:ptCount val="1"/>
                <c:pt idx="0">
                  <c:v>Small bed</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Sheet1!$A$2:$A$7</c:f>
              <c:numCache>
                <c:formatCode>General</c:formatCode>
                <c:ptCount val="6"/>
                <c:pt idx="0">
                  <c:v>0</c:v>
                </c:pt>
                <c:pt idx="1">
                  <c:v>1</c:v>
                </c:pt>
                <c:pt idx="2">
                  <c:v>2</c:v>
                </c:pt>
                <c:pt idx="3">
                  <c:v>3</c:v>
                </c:pt>
                <c:pt idx="4">
                  <c:v>4</c:v>
                </c:pt>
                <c:pt idx="5">
                  <c:v>5</c:v>
                </c:pt>
              </c:numCache>
            </c:numRef>
          </c:cat>
          <c:val>
            <c:numRef>
              <c:f>Sheet1!$D$2:$D$7</c:f>
              <c:numCache>
                <c:formatCode>General</c:formatCode>
                <c:ptCount val="6"/>
                <c:pt idx="0">
                  <c:v>5</c:v>
                </c:pt>
                <c:pt idx="1">
                  <c:v>3</c:v>
                </c:pt>
                <c:pt idx="2">
                  <c:v>3</c:v>
                </c:pt>
                <c:pt idx="3">
                  <c:v>2</c:v>
                </c:pt>
                <c:pt idx="4">
                  <c:v>0</c:v>
                </c:pt>
                <c:pt idx="5">
                  <c:v>0</c:v>
                </c:pt>
              </c:numCache>
            </c:numRef>
          </c:val>
          <c:smooth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D6F-4267-8BCB-9576C2EAB629}"/>
            </c:ext>
          </c:extLst>
        </c:ser>
        <c:dLbls>
          <c:showLegendKey val="0"/>
          <c:showVal val="0"/>
          <c:showCatName val="0"/>
          <c:showSerName val="0"/>
          <c:showPercent val="0"/>
          <c:showBubbleSize val="0"/>
        </c:dLbls>
        <c:marker val="1"/>
        <c:smooth val="0"/>
        <c:axId val="1055175024"/>
        <c:axId val="1055175352"/>
      </c:lineChart>
      <c:catAx>
        <c:axId val="1055175024"/>
        <c:scaling>
          <c:orientation val="minMax"/>
        </c:scaling>
        <c:delete val="0"/>
        <c:axPos val="b"/>
        <c:numFmt formatCode="#,##0" sourceLinked="0"/>
        <c:majorTickMark val="none"/>
        <c:minorTickMark val="none"/>
        <c:tickLblPos val="nextTo"/>
        <c:spPr>
          <a:noFill/>
          <a:ln w="9525" cap="flat" cmpd="sng" algn="ctr">
            <a:solidFill>
              <a:schemeClr val="tx1">
                <a:alpha val="25000"/>
              </a:schemeClr>
            </a:solidFill>
            <a:round/>
          </a:ln>
          <a:effectLst/>
        </c:spPr>
        <c:txPr>
          <a:bodyPr rot="-60000000" spcFirstLastPara="1" vertOverflow="ellipsis" vert="horz" wrap="square" anchor="ctr" anchorCtr="1"/>
          <a:lstStyle/>
          <a:p>
            <a:pPr algn="ctr">
              <a:defRPr lang="en-US" sz="1800" b="0" i="0" u="none" strike="noStrike" kern="1200" baseline="0">
                <a:solidFill>
                  <a:schemeClr val="tx1"/>
                </a:solidFill>
                <a:latin typeface="+mn-lt"/>
                <a:ea typeface="+mn-ea"/>
                <a:cs typeface="+mn-cs"/>
              </a:defRPr>
            </a:pPr>
            <a:endParaRPr lang="en-US"/>
          </a:p>
        </c:txPr>
        <c:crossAx val="1055175352"/>
        <c:crosses val="autoZero"/>
        <c:auto val="1"/>
        <c:lblAlgn val="ctr"/>
        <c:lblOffset val="100"/>
        <c:noMultiLvlLbl val="0"/>
      </c:catAx>
      <c:valAx>
        <c:axId val="1055175352"/>
        <c:scaling>
          <c:orientation val="minMax"/>
        </c:scaling>
        <c:delete val="0"/>
        <c:axPos val="l"/>
        <c:majorGridlines>
          <c:spPr>
            <a:ln w="9525" cap="flat" cmpd="sng" algn="ctr">
              <a:solidFill>
                <a:schemeClr val="tx1">
                  <a:alpha val="2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Monkeys</a:t>
                </a:r>
                <a:r>
                  <a:rPr lang="en-US" sz="1800" baseline="0" dirty="0">
                    <a:solidFill>
                      <a:schemeClr val="tx1"/>
                    </a:solidFill>
                  </a:rPr>
                  <a:t> on the bed</a:t>
                </a:r>
                <a:endParaRPr lang="en-US" sz="1800" dirty="0">
                  <a:solidFill>
                    <a:schemeClr val="tx1"/>
                  </a:solidFill>
                </a:endParaRPr>
              </a:p>
            </c:rich>
          </c:tx>
          <c:layout>
            <c:manualLayout>
              <c:xMode val="edge"/>
              <c:yMode val="edge"/>
              <c:x val="2.6646896410675937E-2"/>
              <c:y val="0.22762684221213669"/>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55175024"/>
        <c:crosses val="autoZero"/>
        <c:crossBetween val="between"/>
      </c:valAx>
      <c:spPr>
        <a:noFill/>
        <a:ln>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82376892971023"/>
          <c:y val="0.16303155136587072"/>
          <c:w val="0.78120220509626381"/>
          <c:h val="0.72467152998063311"/>
        </c:manualLayout>
      </c:layout>
      <c:barChart>
        <c:barDir val="bar"/>
        <c:grouping val="clustered"/>
        <c:varyColors val="0"/>
        <c:ser>
          <c:idx val="0"/>
          <c:order val="0"/>
          <c:tx>
            <c:strRef>
              <c:f>Sheet1!$B$1</c:f>
              <c:strCache>
                <c:ptCount val="1"/>
                <c:pt idx="0">
                  <c:v>Sally</c:v>
                </c:pt>
              </c:strCache>
            </c:strRef>
          </c:tx>
          <c:spPr>
            <a:solidFill>
              <a:schemeClr val="tx2"/>
            </a:solidFill>
            <a:ln>
              <a:noFill/>
            </a:ln>
            <a:effectLst/>
          </c:spPr>
          <c:invertIfNegative val="0"/>
          <c:cat>
            <c:strRef>
              <c:f>Sheet1!$A$2:$A$4</c:f>
              <c:strCache>
                <c:ptCount val="3"/>
                <c:pt idx="0">
                  <c:v>Shore 1</c:v>
                </c:pt>
                <c:pt idx="1">
                  <c:v>Shore 2</c:v>
                </c:pt>
                <c:pt idx="2">
                  <c:v>Shore 3</c:v>
                </c:pt>
              </c:strCache>
            </c:strRef>
          </c:cat>
          <c:val>
            <c:numRef>
              <c:f>Sheet1!$B$2:$B$4</c:f>
              <c:numCache>
                <c:formatCode>General</c:formatCode>
                <c:ptCount val="3"/>
                <c:pt idx="0">
                  <c:v>4.3</c:v>
                </c:pt>
                <c:pt idx="1">
                  <c:v>2.5</c:v>
                </c:pt>
                <c:pt idx="2">
                  <c:v>3.5</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B32-4AEA-AE2F-12DC844B3F56}"/>
            </c:ext>
          </c:extLst>
        </c:ser>
        <c:ser>
          <c:idx val="1"/>
          <c:order val="1"/>
          <c:tx>
            <c:strRef>
              <c:f>Sheet1!$C$1</c:f>
              <c:strCache>
                <c:ptCount val="1"/>
                <c:pt idx="0">
                  <c:v>Solomon</c:v>
                </c:pt>
              </c:strCache>
            </c:strRef>
          </c:tx>
          <c:spPr>
            <a:solidFill>
              <a:srgbClr val="F7A153"/>
            </a:solidFill>
            <a:ln>
              <a:noFill/>
            </a:ln>
            <a:effectLst/>
          </c:spPr>
          <c:invertIfNegative val="0"/>
          <c:cat>
            <c:strRef>
              <c:f>Sheet1!$A$2:$A$4</c:f>
              <c:strCache>
                <c:ptCount val="3"/>
                <c:pt idx="0">
                  <c:v>Shore 1</c:v>
                </c:pt>
                <c:pt idx="1">
                  <c:v>Shore 2</c:v>
                </c:pt>
                <c:pt idx="2">
                  <c:v>Shore 3</c:v>
                </c:pt>
              </c:strCache>
            </c:strRef>
          </c:cat>
          <c:val>
            <c:numRef>
              <c:f>Sheet1!$C$2:$C$4</c:f>
              <c:numCache>
                <c:formatCode>General</c:formatCode>
                <c:ptCount val="3"/>
                <c:pt idx="0">
                  <c:v>2.4</c:v>
                </c:pt>
                <c:pt idx="1">
                  <c:v>2.4</c:v>
                </c:pt>
                <c:pt idx="2">
                  <c:v>1.8</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B32-4AEA-AE2F-12DC844B3F56}"/>
            </c:ext>
          </c:extLst>
        </c:ser>
        <c:ser>
          <c:idx val="2"/>
          <c:order val="2"/>
          <c:tx>
            <c:strRef>
              <c:f>Sheet1!$D$1</c:f>
              <c:strCache>
                <c:ptCount val="1"/>
                <c:pt idx="0">
                  <c:v>Sasha</c:v>
                </c:pt>
              </c:strCache>
            </c:strRef>
          </c:tx>
          <c:spPr>
            <a:solidFill>
              <a:srgbClr val="F7A153"/>
            </a:solidFill>
            <a:ln>
              <a:noFill/>
            </a:ln>
            <a:effectLst/>
          </c:spPr>
          <c:invertIfNegative val="0"/>
          <c:cat>
            <c:strRef>
              <c:f>Sheet1!$A$2:$A$4</c:f>
              <c:strCache>
                <c:ptCount val="3"/>
                <c:pt idx="0">
                  <c:v>Shore 1</c:v>
                </c:pt>
                <c:pt idx="1">
                  <c:v>Shore 2</c:v>
                </c:pt>
                <c:pt idx="2">
                  <c:v>Shore 3</c:v>
                </c:pt>
              </c:strCache>
            </c:strRef>
          </c:cat>
          <c:val>
            <c:numRef>
              <c:f>Sheet1!$D$2:$D$4</c:f>
              <c:numCache>
                <c:formatCode>General</c:formatCode>
                <c:ptCount val="3"/>
                <c:pt idx="0">
                  <c:v>2</c:v>
                </c:pt>
                <c:pt idx="1">
                  <c:v>2</c:v>
                </c:pt>
                <c:pt idx="2">
                  <c:v>3</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B32-4AEA-AE2F-12DC844B3F56}"/>
            </c:ext>
          </c:extLst>
        </c:ser>
        <c:dLbls>
          <c:showLegendKey val="0"/>
          <c:showVal val="0"/>
          <c:showCatName val="0"/>
          <c:showSerName val="0"/>
          <c:showPercent val="0"/>
          <c:showBubbleSize val="0"/>
        </c:dLbls>
        <c:gapWidth val="55"/>
        <c:overlap val="-10"/>
        <c:axId val="1055175024"/>
        <c:axId val="1055175352"/>
      </c:barChart>
      <c:catAx>
        <c:axId val="1055175024"/>
        <c:scaling>
          <c:orientation val="maxMin"/>
        </c:scaling>
        <c:delete val="0"/>
        <c:axPos val="l"/>
        <c:numFmt formatCode="General" sourceLinked="1"/>
        <c:majorTickMark val="none"/>
        <c:minorTickMark val="none"/>
        <c:tickLblPos val="nextTo"/>
        <c:spPr>
          <a:noFill/>
          <a:ln w="9525" cap="flat" cmpd="sng" algn="ctr">
            <a:solidFill>
              <a:schemeClr val="tx1">
                <a:alpha val="2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55175352"/>
        <c:crossesAt val="0"/>
        <c:auto val="1"/>
        <c:lblAlgn val="ctr"/>
        <c:lblOffset val="100"/>
        <c:noMultiLvlLbl val="0"/>
      </c:catAx>
      <c:valAx>
        <c:axId val="1055175352"/>
        <c:scaling>
          <c:orientation val="minMax"/>
        </c:scaling>
        <c:delete val="0"/>
        <c:axPos val="b"/>
        <c:majorGridlines>
          <c:spPr>
            <a:ln w="9525" cap="flat" cmpd="sng" algn="ctr">
              <a:solidFill>
                <a:schemeClr val="tx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55175024"/>
        <c:crosses val="max"/>
        <c:crossBetween val="between"/>
      </c:valAx>
      <c:spPr>
        <a:noFill/>
        <a:ln>
          <a:noFill/>
        </a:ln>
        <a:effectLst/>
      </c:spPr>
    </c:plotArea>
    <c:plotVisOnly val="1"/>
    <c:dispBlanksAs val="gap"/>
    <c:showDLblsOverMax val="0"/>
    <c:extLst xmlns:c16="http://schemas.microsoft.com/office/drawing/2014/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0.17238</cdr:x>
      <cdr:y>0.18075</cdr:y>
    </cdr:from>
    <cdr:to>
      <cdr:x>0.35466</cdr:x>
      <cdr:y>0.28324</cdr:y>
    </cdr:to>
    <cdr:sp macro="" textlink="">
      <cdr:nvSpPr>
        <cdr:cNvPr id="2" name="TextBox 2">
          <a:extLst xmlns:a="http://schemas.openxmlformats.org/drawingml/2006/main">
            <a:ext uri="{FF2B5EF4-FFF2-40B4-BE49-F238E27FC236}">
              <a16:creationId xmlns:a16="http://schemas.microsoft.com/office/drawing/2014/main" id="{513680BA-E672-2FDE-B136-6411A2AF5670}"/>
            </a:ext>
          </a:extLst>
        </cdr:cNvPr>
        <cdr:cNvSpPr txBox="1"/>
      </cdr:nvSpPr>
      <cdr:spPr>
        <a:xfrm xmlns:a="http://schemas.openxmlformats.org/drawingml/2006/main">
          <a:off x="927133" y="651368"/>
          <a:ext cx="980384" cy="36933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solidFill>
                <a:schemeClr val="bg1"/>
              </a:solidFill>
            </a:rPr>
            <a:t>Paul</a:t>
          </a:r>
        </a:p>
      </cdr:txBody>
    </cdr:sp>
  </cdr:relSizeAnchor>
</c:userShapes>
</file>

<file path=ppt/drawings/drawing2.xml><?xml version="1.0" encoding="utf-8"?>
<c:userShapes xmlns:c="http://schemas.openxmlformats.org/drawingml/2006/chart">
  <cdr:relSizeAnchor xmlns:cdr="http://schemas.openxmlformats.org/drawingml/2006/chartDrawing">
    <cdr:from>
      <cdr:x>0.19417</cdr:x>
      <cdr:y>0.16392</cdr:y>
    </cdr:from>
    <cdr:to>
      <cdr:x>0.37645</cdr:x>
      <cdr:y>0.25235</cdr:y>
    </cdr:to>
    <cdr:sp macro="" textlink="">
      <cdr:nvSpPr>
        <cdr:cNvPr id="2" name="TextBox 2">
          <a:extLst xmlns:a="http://schemas.openxmlformats.org/drawingml/2006/main">
            <a:ext uri="{FF2B5EF4-FFF2-40B4-BE49-F238E27FC236}">
              <a16:creationId xmlns:a16="http://schemas.microsoft.com/office/drawing/2014/main" id="{513680BA-E672-2FDE-B136-6411A2AF5670}"/>
            </a:ext>
          </a:extLst>
        </cdr:cNvPr>
        <cdr:cNvSpPr txBox="1"/>
      </cdr:nvSpPr>
      <cdr:spPr>
        <a:xfrm xmlns:a="http://schemas.openxmlformats.org/drawingml/2006/main">
          <a:off x="1044325" y="684655"/>
          <a:ext cx="980384" cy="36934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solidFill>
                <a:schemeClr val="bg1"/>
              </a:solidFill>
            </a:rPr>
            <a:t>Sally</a:t>
          </a:r>
        </a:p>
      </cdr:txBody>
    </cdr:sp>
  </cdr:relSizeAnchor>
  <cdr:relSizeAnchor xmlns:cdr="http://schemas.openxmlformats.org/drawingml/2006/chartDrawing">
    <cdr:from>
      <cdr:x>0.19417</cdr:x>
      <cdr:y>0.24197</cdr:y>
    </cdr:from>
    <cdr:to>
      <cdr:x>0.37645</cdr:x>
      <cdr:y>0.3304</cdr:y>
    </cdr:to>
    <cdr:sp macro="" textlink="">
      <cdr:nvSpPr>
        <cdr:cNvPr id="4" name="TextBox 2">
          <a:extLst xmlns:a="http://schemas.openxmlformats.org/drawingml/2006/main">
            <a:ext uri="{FF2B5EF4-FFF2-40B4-BE49-F238E27FC236}">
              <a16:creationId xmlns:a16="http://schemas.microsoft.com/office/drawing/2014/main" id="{EAD63F01-3D56-C1B8-C16C-AA2CDF131F74}"/>
            </a:ext>
          </a:extLst>
        </cdr:cNvPr>
        <cdr:cNvSpPr txBox="1"/>
      </cdr:nvSpPr>
      <cdr:spPr>
        <a:xfrm xmlns:a="http://schemas.openxmlformats.org/drawingml/2006/main">
          <a:off x="1044325" y="1010639"/>
          <a:ext cx="980384" cy="36934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chemeClr val="tx1"/>
              </a:solidFill>
            </a:rPr>
            <a:t>Sasha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873413-3A2B-E154-8F25-86A2D8C3DB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15C0F8F-C47D-58AC-E332-3E5B39687F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F5A17-4DA3-48BC-8C9B-35D8E2A579D7}" type="datetimeFigureOut">
              <a:rPr lang="en-GB" smtClean="0"/>
              <a:t>10/07/2024</a:t>
            </a:fld>
            <a:endParaRPr lang="en-GB"/>
          </a:p>
        </p:txBody>
      </p:sp>
      <p:sp>
        <p:nvSpPr>
          <p:cNvPr id="4" name="Footer Placeholder 3">
            <a:extLst>
              <a:ext uri="{FF2B5EF4-FFF2-40B4-BE49-F238E27FC236}">
                <a16:creationId xmlns:a16="http://schemas.microsoft.com/office/drawing/2014/main" id="{FAF796E5-B6AC-98FB-7C48-20965A5050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B37C550-0554-F36C-5150-72A8B94067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B9F24A-49E3-4A57-94BB-E9D4969C9E9B}" type="slidenum">
              <a:rPr lang="en-GB" smtClean="0"/>
              <a:t>‹#›</a:t>
            </a:fld>
            <a:endParaRPr lang="en-GB"/>
          </a:p>
        </p:txBody>
      </p:sp>
    </p:spTree>
    <p:extLst>
      <p:ext uri="{BB962C8B-B14F-4D97-AF65-F5344CB8AC3E}">
        <p14:creationId xmlns:p14="http://schemas.microsoft.com/office/powerpoint/2010/main" val="1631338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DC04A-EEFD-44AA-A8CB-525C3552D08C}"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50CEA6-4047-4957-945B-D93154DDEE4F}" type="slidenum">
              <a:rPr lang="en-US" smtClean="0"/>
              <a:t>‹#›</a:t>
            </a:fld>
            <a:endParaRPr lang="en-US"/>
          </a:p>
        </p:txBody>
      </p:sp>
    </p:spTree>
    <p:extLst>
      <p:ext uri="{BB962C8B-B14F-4D97-AF65-F5344CB8AC3E}">
        <p14:creationId xmlns:p14="http://schemas.microsoft.com/office/powerpoint/2010/main" val="2671989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lain">
    <p:bg>
      <p:bgPr>
        <a:blipFill>
          <a:blip r:embed="rId2"/>
          <a:tile tx="863600" ty="114300" sx="100000" sy="100000" flip="none" algn="br"/>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D1121A-360B-88D0-1958-0B9A8E831E45}"/>
              </a:ext>
            </a:extLst>
          </p:cNvPr>
          <p:cNvSpPr/>
          <p:nvPr userDrawn="1"/>
        </p:nvSpPr>
        <p:spPr>
          <a:xfrm>
            <a:off x="-1" y="0"/>
            <a:ext cx="9395925" cy="6867331"/>
          </a:xfrm>
          <a:custGeom>
            <a:avLst/>
            <a:gdLst>
              <a:gd name="connsiteX0" fmla="*/ 0 w 9423918"/>
              <a:gd name="connsiteY0" fmla="*/ 0 h 6858000"/>
              <a:gd name="connsiteX1" fmla="*/ 9423918 w 9423918"/>
              <a:gd name="connsiteY1" fmla="*/ 0 h 6858000"/>
              <a:gd name="connsiteX2" fmla="*/ 9423918 w 9423918"/>
              <a:gd name="connsiteY2" fmla="*/ 6858000 h 6858000"/>
              <a:gd name="connsiteX3" fmla="*/ 0 w 9423918"/>
              <a:gd name="connsiteY3" fmla="*/ 6858000 h 6858000"/>
              <a:gd name="connsiteX4" fmla="*/ 0 w 9423918"/>
              <a:gd name="connsiteY4" fmla="*/ 0 h 6858000"/>
              <a:gd name="connsiteX0" fmla="*/ 0 w 9423918"/>
              <a:gd name="connsiteY0" fmla="*/ 0 h 6858000"/>
              <a:gd name="connsiteX1" fmla="*/ 9423918 w 9423918"/>
              <a:gd name="connsiteY1" fmla="*/ 0 h 6858000"/>
              <a:gd name="connsiteX2" fmla="*/ 6354147 w 9423918"/>
              <a:gd name="connsiteY2" fmla="*/ 6858000 h 6858000"/>
              <a:gd name="connsiteX3" fmla="*/ 0 w 9423918"/>
              <a:gd name="connsiteY3" fmla="*/ 6858000 h 6858000"/>
              <a:gd name="connsiteX4" fmla="*/ 0 w 9423918"/>
              <a:gd name="connsiteY4" fmla="*/ 0 h 6858000"/>
              <a:gd name="connsiteX0" fmla="*/ 0 w 9423918"/>
              <a:gd name="connsiteY0" fmla="*/ 0 h 6867331"/>
              <a:gd name="connsiteX1" fmla="*/ 9423918 w 9423918"/>
              <a:gd name="connsiteY1" fmla="*/ 0 h 6867331"/>
              <a:gd name="connsiteX2" fmla="*/ 6382138 w 9423918"/>
              <a:gd name="connsiteY2" fmla="*/ 6867331 h 6867331"/>
              <a:gd name="connsiteX3" fmla="*/ 0 w 9423918"/>
              <a:gd name="connsiteY3" fmla="*/ 6858000 h 6867331"/>
              <a:gd name="connsiteX4" fmla="*/ 0 w 9423918"/>
              <a:gd name="connsiteY4" fmla="*/ 0 h 6867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3918" h="6867331">
                <a:moveTo>
                  <a:pt x="0" y="0"/>
                </a:moveTo>
                <a:lnTo>
                  <a:pt x="9423918" y="0"/>
                </a:lnTo>
                <a:lnTo>
                  <a:pt x="6382138" y="6867331"/>
                </a:lnTo>
                <a:lnTo>
                  <a:pt x="0" y="6858000"/>
                </a:lnTo>
                <a:lnTo>
                  <a:pt x="0" y="0"/>
                </a:lnTo>
                <a:close/>
              </a:path>
            </a:pathLst>
          </a:custGeom>
          <a:solidFill>
            <a:srgbClr val="F5F5F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4" name="Title 1">
            <a:extLst>
              <a:ext uri="{FF2B5EF4-FFF2-40B4-BE49-F238E27FC236}">
                <a16:creationId xmlns:a16="http://schemas.microsoft.com/office/drawing/2014/main" id="{2143C092-8B5E-217F-54C3-388C9B87FF3B}"/>
              </a:ext>
            </a:extLst>
          </p:cNvPr>
          <p:cNvSpPr>
            <a:spLocks noGrp="1"/>
          </p:cNvSpPr>
          <p:nvPr>
            <p:ph type="ctrTitle"/>
          </p:nvPr>
        </p:nvSpPr>
        <p:spPr>
          <a:xfrm>
            <a:off x="581548" y="2751392"/>
            <a:ext cx="7253031" cy="1495794"/>
          </a:xfrm>
        </p:spPr>
        <p:txBody>
          <a:bodyPr anchor="b"/>
          <a:lstStyle>
            <a:lvl1pPr algn="l">
              <a:lnSpc>
                <a:spcPct val="90000"/>
              </a:lnSpc>
              <a:defRPr sz="5400" baseline="0">
                <a:solidFill>
                  <a:srgbClr val="002D64"/>
                </a:solidFill>
              </a:defRPr>
            </a:lvl1pPr>
          </a:lstStyle>
          <a:p>
            <a:r>
              <a:rPr lang="en-US" dirty="0"/>
              <a:t>Click to edit Master title style</a:t>
            </a:r>
            <a:endParaRPr lang="en-GB" dirty="0"/>
          </a:p>
        </p:txBody>
      </p:sp>
      <p:sp>
        <p:nvSpPr>
          <p:cNvPr id="5" name="Subtitle 2">
            <a:extLst>
              <a:ext uri="{FF2B5EF4-FFF2-40B4-BE49-F238E27FC236}">
                <a16:creationId xmlns:a16="http://schemas.microsoft.com/office/drawing/2014/main" id="{CEFFDFE9-7089-6ABA-EB74-102BE3BA4422}"/>
              </a:ext>
            </a:extLst>
          </p:cNvPr>
          <p:cNvSpPr>
            <a:spLocks noGrp="1"/>
          </p:cNvSpPr>
          <p:nvPr>
            <p:ph type="subTitle" idx="1"/>
          </p:nvPr>
        </p:nvSpPr>
        <p:spPr>
          <a:xfrm>
            <a:off x="612774" y="4480199"/>
            <a:ext cx="7253031" cy="398571"/>
          </a:xfrm>
          <a:prstGeom prst="rect">
            <a:avLst/>
          </a:prstGeom>
        </p:spPr>
        <p:txBody>
          <a:bodyPr vert="horz" wrap="square" lIns="0" tIns="0" rIns="0" bIns="0" rtlCol="0" anchor="t" anchorCtr="0">
            <a:spAutoFit/>
          </a:bodyPr>
          <a:lstStyle>
            <a:lvl1pPr marL="0" indent="0">
              <a:buNone/>
              <a:defRPr lang="en-GB" sz="2800" b="0" spc="0" dirty="0">
                <a:solidFill>
                  <a:srgbClr val="5D78A1"/>
                </a:solidFill>
                <a:latin typeface="+mn-lt"/>
                <a:ea typeface="+mj-ea"/>
                <a:cs typeface="+mj-cs"/>
              </a:defRPr>
            </a:lvl1pPr>
          </a:lstStyle>
          <a:p>
            <a:pPr lvl="0">
              <a:lnSpc>
                <a:spcPct val="90000"/>
              </a:lnSpc>
              <a:spcBef>
                <a:spcPct val="0"/>
              </a:spcBef>
            </a:pPr>
            <a:r>
              <a:rPr lang="en-US" dirty="0"/>
              <a:t>Click to edit Master subtitle style</a:t>
            </a:r>
            <a:endParaRPr lang="en-GB" dirty="0"/>
          </a:p>
        </p:txBody>
      </p:sp>
      <p:pic>
        <p:nvPicPr>
          <p:cNvPr id="7" name="Picture 6" descr="A logo with colorful lines&#10;&#10;Description automatically generated">
            <a:extLst>
              <a:ext uri="{FF2B5EF4-FFF2-40B4-BE49-F238E27FC236}">
                <a16:creationId xmlns:a16="http://schemas.microsoft.com/office/drawing/2014/main" id="{45295AA4-A92C-B5A7-A3BB-86FF92F2A5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288" y="514661"/>
            <a:ext cx="2651126" cy="1564901"/>
          </a:xfrm>
          <a:prstGeom prst="rect">
            <a:avLst/>
          </a:prstGeom>
        </p:spPr>
      </p:pic>
      <p:pic>
        <p:nvPicPr>
          <p:cNvPr id="3" name="Graphic 2">
            <a:extLst>
              <a:ext uri="{FF2B5EF4-FFF2-40B4-BE49-F238E27FC236}">
                <a16:creationId xmlns:a16="http://schemas.microsoft.com/office/drawing/2014/main" id="{AE5EC9B4-F115-B2E4-FD77-AF503ACE8BF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a:fillRect/>
          </a:stretch>
        </p:blipFill>
        <p:spPr>
          <a:xfrm rot="20427827">
            <a:off x="4117033" y="852514"/>
            <a:ext cx="6475462" cy="5901283"/>
          </a:xfrm>
          <a:custGeom>
            <a:avLst/>
            <a:gdLst>
              <a:gd name="connsiteX0" fmla="*/ 5610204 w 5610204"/>
              <a:gd name="connsiteY0" fmla="*/ 0 h 5112747"/>
              <a:gd name="connsiteX1" fmla="*/ 5610204 w 5610204"/>
              <a:gd name="connsiteY1" fmla="*/ 5112747 h 5112747"/>
              <a:gd name="connsiteX2" fmla="*/ 2837394 w 5610204"/>
              <a:gd name="connsiteY2" fmla="*/ 5112747 h 5112747"/>
              <a:gd name="connsiteX3" fmla="*/ 0 w 5610204"/>
              <a:gd name="connsiteY3" fmla="*/ 4105954 h 5112747"/>
              <a:gd name="connsiteX4" fmla="*/ 0 w 5610204"/>
              <a:gd name="connsiteY4" fmla="*/ 0 h 5112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0204" h="5112747">
                <a:moveTo>
                  <a:pt x="5610204" y="0"/>
                </a:moveTo>
                <a:lnTo>
                  <a:pt x="5610204" y="5112747"/>
                </a:lnTo>
                <a:lnTo>
                  <a:pt x="2837394" y="5112747"/>
                </a:lnTo>
                <a:lnTo>
                  <a:pt x="0" y="4105954"/>
                </a:lnTo>
                <a:lnTo>
                  <a:pt x="0" y="0"/>
                </a:lnTo>
                <a:close/>
              </a:path>
            </a:pathLst>
          </a:custGeom>
        </p:spPr>
      </p:pic>
      <p:pic>
        <p:nvPicPr>
          <p:cNvPr id="9" name="Graphic 8">
            <a:extLst>
              <a:ext uri="{FF2B5EF4-FFF2-40B4-BE49-F238E27FC236}">
                <a16:creationId xmlns:a16="http://schemas.microsoft.com/office/drawing/2014/main" id="{5168AF92-0969-6467-19B3-F0ADF331BBD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a:fillRect/>
          </a:stretch>
        </p:blipFill>
        <p:spPr>
          <a:xfrm rot="20337087">
            <a:off x="4480568" y="861186"/>
            <a:ext cx="6177337" cy="5629594"/>
          </a:xfrm>
          <a:custGeom>
            <a:avLst/>
            <a:gdLst>
              <a:gd name="connsiteX0" fmla="*/ 5351915 w 5351915"/>
              <a:gd name="connsiteY0" fmla="*/ 0 h 4877362"/>
              <a:gd name="connsiteX1" fmla="*/ 5351915 w 5351915"/>
              <a:gd name="connsiteY1" fmla="*/ 4877362 h 4877362"/>
              <a:gd name="connsiteX2" fmla="*/ 2759390 w 5351915"/>
              <a:gd name="connsiteY2" fmla="*/ 4877362 h 4877362"/>
              <a:gd name="connsiteX3" fmla="*/ 2825752 w 5351915"/>
              <a:gd name="connsiteY3" fmla="*/ 4704921 h 4877362"/>
              <a:gd name="connsiteX4" fmla="*/ 0 w 5351915"/>
              <a:gd name="connsiteY4" fmla="*/ 3617468 h 4877362"/>
              <a:gd name="connsiteX5" fmla="*/ 0 w 5351915"/>
              <a:gd name="connsiteY5" fmla="*/ 0 h 487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1915" h="4877362">
                <a:moveTo>
                  <a:pt x="5351915" y="0"/>
                </a:moveTo>
                <a:lnTo>
                  <a:pt x="5351915" y="4877362"/>
                </a:lnTo>
                <a:lnTo>
                  <a:pt x="2759390" y="4877362"/>
                </a:lnTo>
                <a:lnTo>
                  <a:pt x="2825752" y="4704921"/>
                </a:lnTo>
                <a:lnTo>
                  <a:pt x="0" y="3617468"/>
                </a:lnTo>
                <a:lnTo>
                  <a:pt x="0" y="0"/>
                </a:lnTo>
                <a:close/>
              </a:path>
            </a:pathLst>
          </a:custGeom>
        </p:spPr>
      </p:pic>
      <p:sp>
        <p:nvSpPr>
          <p:cNvPr id="6" name="Subtitle 2">
            <a:extLst>
              <a:ext uri="{FF2B5EF4-FFF2-40B4-BE49-F238E27FC236}">
                <a16:creationId xmlns:a16="http://schemas.microsoft.com/office/drawing/2014/main" id="{D3594835-FE97-F364-3701-3A81F925911B}"/>
              </a:ext>
            </a:extLst>
          </p:cNvPr>
          <p:cNvSpPr txBox="1">
            <a:spLocks/>
          </p:cNvSpPr>
          <p:nvPr userDrawn="1"/>
        </p:nvSpPr>
        <p:spPr>
          <a:xfrm>
            <a:off x="581548" y="6066340"/>
            <a:ext cx="7253031" cy="276999"/>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Clr>
                <a:schemeClr val="bg2"/>
              </a:buClr>
              <a:buFont typeface="Arial" panose="020B0604020202020204" pitchFamily="34" charset="0"/>
              <a:buNone/>
              <a:defRPr lang="en-GB" sz="2800" b="0" kern="1200" spc="0" baseline="0" dirty="0">
                <a:solidFill>
                  <a:srgbClr val="5D78A1"/>
                </a:solidFill>
                <a:latin typeface="+mn-lt"/>
                <a:ea typeface="+mj-ea"/>
                <a:cs typeface="+mj-cs"/>
              </a:defRPr>
            </a:lvl1pPr>
            <a:lvl2pPr marL="541338" indent="-276225" algn="l" defTabSz="914400" rtl="0" eaLnBrk="1" latinLnBrk="0" hangingPunct="1">
              <a:spcBef>
                <a:spcPts val="900"/>
              </a:spcBef>
              <a:spcAft>
                <a:spcPts val="0"/>
              </a:spcAft>
              <a:buClr>
                <a:schemeClr val="bg2"/>
              </a:buClr>
              <a:buFont typeface="Source Sans Pro" panose="020B0503030403020204" pitchFamily="34" charset="0"/>
              <a:buChar char="–"/>
              <a:defRPr sz="2000" kern="1200" spc="-20" baseline="0">
                <a:solidFill>
                  <a:schemeClr val="tx1"/>
                </a:solidFill>
                <a:latin typeface="+mn-lt"/>
                <a:ea typeface="+mn-ea"/>
                <a:cs typeface="+mn-cs"/>
              </a:defRPr>
            </a:lvl2pPr>
            <a:lvl3pPr marL="806450" indent="-265113"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3pPr>
            <a:lvl4pPr marL="1071563" indent="-265113" algn="l" defTabSz="914400" rtl="0" eaLnBrk="1" latinLnBrk="0" hangingPunct="1">
              <a:spcBef>
                <a:spcPts val="900"/>
              </a:spcBef>
              <a:spcAft>
                <a:spcPts val="0"/>
              </a:spcAft>
              <a:buClr>
                <a:schemeClr val="bg2"/>
              </a:buClr>
              <a:buFont typeface="Source Sans Pro" panose="020B0503030403020204" pitchFamily="34" charset="0"/>
              <a:buChar char="–"/>
              <a:defRPr lang="en-US" sz="2000" kern="1200" spc="-20" baseline="0" dirty="0" smtClean="0">
                <a:solidFill>
                  <a:schemeClr val="tx1"/>
                </a:solidFill>
                <a:latin typeface="+mn-lt"/>
                <a:ea typeface="+mn-ea"/>
                <a:cs typeface="+mn-cs"/>
              </a:defRPr>
            </a:lvl4pPr>
            <a:lvl5pPr marL="1347788" indent="-276225"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ct val="0"/>
              </a:spcBef>
            </a:pPr>
            <a:r>
              <a:rPr lang="en-GB" sz="2000" spc="-100" baseline="0" dirty="0"/>
              <a:t>Using evidence. Improving lives.</a:t>
            </a:r>
          </a:p>
        </p:txBody>
      </p:sp>
    </p:spTree>
    <p:extLst>
      <p:ext uri="{BB962C8B-B14F-4D97-AF65-F5344CB8AC3E}">
        <p14:creationId xmlns:p14="http://schemas.microsoft.com/office/powerpoint/2010/main" val="3549683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dec="http://schemas.microsoft.com/office/drawing/2017/decorative"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Two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3339" y="479425"/>
            <a:ext cx="10969626" cy="553998"/>
          </a:xfrm>
        </p:spPr>
        <p:txBody>
          <a:bodyPr/>
          <a:lstStyle>
            <a:lvl1pPr>
              <a:defRPr/>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29401882-BFA3-37D3-7E37-F9127DDAA207}"/>
              </a:ext>
            </a:extLst>
          </p:cNvPr>
          <p:cNvSpPr>
            <a:spLocks noGrp="1"/>
          </p:cNvSpPr>
          <p:nvPr>
            <p:ph type="body" sz="quarter" idx="11" hasCustomPrompt="1"/>
          </p:nvPr>
        </p:nvSpPr>
        <p:spPr>
          <a:xfrm>
            <a:off x="612774" y="1195161"/>
            <a:ext cx="5374621" cy="341632"/>
          </a:xfrm>
          <a:prstGeom prst="rect">
            <a:avLst/>
          </a:prstGeom>
        </p:spPr>
        <p:txBody>
          <a:bodyPr vert="horz" wrap="square" lIns="0" tIns="0" rIns="144000" bIns="0" rtlCol="0" anchor="t" anchorCtr="0">
            <a:noAutofit/>
          </a:bodyPr>
          <a:lstStyle>
            <a:lvl1pPr marL="0" indent="0">
              <a:buNone/>
              <a:defRPr lang="en-US" sz="2400" b="1" spc="0" dirty="0">
                <a:solidFill>
                  <a:schemeClr val="tx2"/>
                </a:solidFill>
                <a:latin typeface="Source Sans Pro Semibold" panose="020B0603030403020204" pitchFamily="34" charset="0"/>
                <a:ea typeface="+mj-ea"/>
                <a:cs typeface="+mj-cs"/>
              </a:defRPr>
            </a:lvl1pPr>
          </a:lstStyle>
          <a:p>
            <a:pPr lvl="0">
              <a:lnSpc>
                <a:spcPct val="90000"/>
              </a:lnSpc>
              <a:spcBef>
                <a:spcPct val="0"/>
              </a:spcBef>
            </a:pPr>
            <a:r>
              <a:rPr lang="en-US" dirty="0"/>
              <a:t>Click to insert subheading</a:t>
            </a:r>
          </a:p>
        </p:txBody>
      </p:sp>
      <p:sp>
        <p:nvSpPr>
          <p:cNvPr id="13" name="Text Placeholder 12">
            <a:extLst>
              <a:ext uri="{FF2B5EF4-FFF2-40B4-BE49-F238E27FC236}">
                <a16:creationId xmlns:a16="http://schemas.microsoft.com/office/drawing/2014/main" id="{35D47925-5336-F228-8E90-52E6E5F771B5}"/>
              </a:ext>
            </a:extLst>
          </p:cNvPr>
          <p:cNvSpPr>
            <a:spLocks noGrp="1"/>
          </p:cNvSpPr>
          <p:nvPr>
            <p:ph type="body" sz="quarter" idx="12"/>
          </p:nvPr>
        </p:nvSpPr>
        <p:spPr>
          <a:xfrm>
            <a:off x="613200" y="1736725"/>
            <a:ext cx="5375398" cy="4176825"/>
          </a:xfrm>
          <a:prstGeom prst="rect">
            <a:avLst/>
          </a:prstGeom>
        </p:spPr>
        <p:txBody>
          <a:bodyPr rIns="144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10">
            <a:extLst>
              <a:ext uri="{FF2B5EF4-FFF2-40B4-BE49-F238E27FC236}">
                <a16:creationId xmlns:a16="http://schemas.microsoft.com/office/drawing/2014/main" id="{242202C5-06F0-945C-9654-D7A3F9D15866}"/>
              </a:ext>
            </a:extLst>
          </p:cNvPr>
          <p:cNvSpPr>
            <a:spLocks noGrp="1"/>
          </p:cNvSpPr>
          <p:nvPr>
            <p:ph type="body" sz="quarter" idx="13" hasCustomPrompt="1"/>
          </p:nvPr>
        </p:nvSpPr>
        <p:spPr>
          <a:xfrm>
            <a:off x="6208344" y="1195161"/>
            <a:ext cx="5374621" cy="341632"/>
          </a:xfrm>
          <a:prstGeom prst="rect">
            <a:avLst/>
          </a:prstGeom>
        </p:spPr>
        <p:txBody>
          <a:bodyPr vert="horz" wrap="square" lIns="0" tIns="0" rIns="144000" bIns="0" rtlCol="0" anchor="t" anchorCtr="0">
            <a:noAutofit/>
          </a:bodyPr>
          <a:lstStyle>
            <a:lvl1pPr marL="0" indent="0">
              <a:buNone/>
              <a:defRPr lang="en-US" sz="2400" b="1" spc="0" dirty="0">
                <a:solidFill>
                  <a:schemeClr val="tx2"/>
                </a:solidFill>
                <a:latin typeface="Source Sans Pro Semibold" panose="020B0603030403020204" pitchFamily="34" charset="0"/>
                <a:ea typeface="+mj-ea"/>
                <a:cs typeface="+mj-cs"/>
              </a:defRPr>
            </a:lvl1pPr>
          </a:lstStyle>
          <a:p>
            <a:pPr lvl="0">
              <a:lnSpc>
                <a:spcPct val="90000"/>
              </a:lnSpc>
              <a:spcBef>
                <a:spcPct val="0"/>
              </a:spcBef>
            </a:pPr>
            <a:r>
              <a:rPr lang="en-US" dirty="0"/>
              <a:t>Click to insert subheading</a:t>
            </a:r>
          </a:p>
        </p:txBody>
      </p:sp>
      <p:sp>
        <p:nvSpPr>
          <p:cNvPr id="5" name="Text Placeholder 12">
            <a:extLst>
              <a:ext uri="{FF2B5EF4-FFF2-40B4-BE49-F238E27FC236}">
                <a16:creationId xmlns:a16="http://schemas.microsoft.com/office/drawing/2014/main" id="{6AC0176A-10D1-37F1-6216-3039AF0B137E}"/>
              </a:ext>
            </a:extLst>
          </p:cNvPr>
          <p:cNvSpPr>
            <a:spLocks noGrp="1"/>
          </p:cNvSpPr>
          <p:nvPr>
            <p:ph type="body" sz="quarter" idx="14"/>
          </p:nvPr>
        </p:nvSpPr>
        <p:spPr>
          <a:xfrm>
            <a:off x="6207567" y="1736725"/>
            <a:ext cx="5375398" cy="4176825"/>
          </a:xfrm>
          <a:prstGeom prst="rect">
            <a:avLst/>
          </a:prstGeom>
        </p:spPr>
        <p:txBody>
          <a:bodyPr rIns="144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E591A0A9-0520-A82D-E1B7-0FD583340DC5}"/>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290186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16="http://schemas.microsoft.com/office/drawing/2014/main" xmlns="">
      <p:transition>
        <p:fade/>
      </p:transition>
    </mc:Fallback>
  </mc:AlternateContent>
  <p:extLst>
    <p:ext uri="{DCECCB84-F9BA-43D5-87BE-67443E8EF086}">
      <p15:sldGuideLst xmlns:p15="http://schemas.microsoft.com/office/powerpoint/2012/main">
        <p15:guide id="5" orient="horz" pos="749" userDrawn="1">
          <p15:clr>
            <a:srgbClr val="A4A3A4"/>
          </p15:clr>
        </p15:guide>
        <p15:guide id="6" pos="3772" userDrawn="1">
          <p15:clr>
            <a:srgbClr val="A4A3A4"/>
          </p15:clr>
        </p15:guide>
        <p15:guide id="7" pos="3908" userDrawn="1">
          <p15:clr>
            <a:srgbClr val="A4A3A4"/>
          </p15:clr>
        </p15:guide>
        <p15:guide id="8" orient="horz" pos="1094"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Thre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774" y="479425"/>
            <a:ext cx="10969626" cy="553998"/>
          </a:xfrm>
        </p:spPr>
        <p:txBody>
          <a:bodyPr/>
          <a:lstStyle>
            <a:lvl1pPr>
              <a:defRPr/>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29401882-BFA3-37D3-7E37-F9127DDAA207}"/>
              </a:ext>
            </a:extLst>
          </p:cNvPr>
          <p:cNvSpPr>
            <a:spLocks noGrp="1"/>
          </p:cNvSpPr>
          <p:nvPr>
            <p:ph type="body" sz="quarter" idx="11" hasCustomPrompt="1"/>
          </p:nvPr>
        </p:nvSpPr>
        <p:spPr>
          <a:xfrm>
            <a:off x="612774" y="1195161"/>
            <a:ext cx="3498361" cy="341632"/>
          </a:xfrm>
          <a:prstGeom prst="rect">
            <a:avLst/>
          </a:prstGeom>
        </p:spPr>
        <p:txBody>
          <a:bodyPr vert="horz" wrap="square" lIns="0" tIns="0" rIns="144000" bIns="0" rtlCol="0" anchor="t" anchorCtr="0">
            <a:noAutofit/>
          </a:bodyPr>
          <a:lstStyle>
            <a:lvl1pPr marL="0" indent="0">
              <a:buNone/>
              <a:defRPr lang="en-US" sz="2400" b="1" spc="0" dirty="0">
                <a:solidFill>
                  <a:schemeClr val="tx2"/>
                </a:solidFill>
                <a:latin typeface="Source Sans Pro Semibold" panose="020B0603030403020204" pitchFamily="34" charset="0"/>
                <a:ea typeface="+mj-ea"/>
                <a:cs typeface="+mj-cs"/>
              </a:defRPr>
            </a:lvl1pPr>
          </a:lstStyle>
          <a:p>
            <a:pPr lvl="0">
              <a:lnSpc>
                <a:spcPct val="90000"/>
              </a:lnSpc>
              <a:spcBef>
                <a:spcPct val="0"/>
              </a:spcBef>
            </a:pPr>
            <a:r>
              <a:rPr lang="en-US" dirty="0"/>
              <a:t>Subheading</a:t>
            </a:r>
          </a:p>
        </p:txBody>
      </p:sp>
      <p:sp>
        <p:nvSpPr>
          <p:cNvPr id="13" name="Text Placeholder 12">
            <a:extLst>
              <a:ext uri="{FF2B5EF4-FFF2-40B4-BE49-F238E27FC236}">
                <a16:creationId xmlns:a16="http://schemas.microsoft.com/office/drawing/2014/main" id="{35D47925-5336-F228-8E90-52E6E5F771B5}"/>
              </a:ext>
            </a:extLst>
          </p:cNvPr>
          <p:cNvSpPr>
            <a:spLocks noGrp="1"/>
          </p:cNvSpPr>
          <p:nvPr>
            <p:ph type="body" sz="quarter" idx="12"/>
          </p:nvPr>
        </p:nvSpPr>
        <p:spPr>
          <a:xfrm>
            <a:off x="613200" y="1736725"/>
            <a:ext cx="3498866" cy="4176825"/>
          </a:xfrm>
          <a:prstGeom prst="rect">
            <a:avLst/>
          </a:prstGeom>
        </p:spPr>
        <p:txBody>
          <a:bodyPr rIns="144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10">
            <a:extLst>
              <a:ext uri="{FF2B5EF4-FFF2-40B4-BE49-F238E27FC236}">
                <a16:creationId xmlns:a16="http://schemas.microsoft.com/office/drawing/2014/main" id="{242202C5-06F0-945C-9654-D7A3F9D15866}"/>
              </a:ext>
            </a:extLst>
          </p:cNvPr>
          <p:cNvSpPr>
            <a:spLocks noGrp="1"/>
          </p:cNvSpPr>
          <p:nvPr>
            <p:ph type="body" sz="quarter" idx="13" hasCustomPrompt="1"/>
          </p:nvPr>
        </p:nvSpPr>
        <p:spPr>
          <a:xfrm>
            <a:off x="4342777" y="1195161"/>
            <a:ext cx="3509620" cy="341632"/>
          </a:xfrm>
          <a:prstGeom prst="rect">
            <a:avLst/>
          </a:prstGeom>
        </p:spPr>
        <p:txBody>
          <a:bodyPr vert="horz" wrap="square" lIns="0" tIns="0" rIns="144000" bIns="0" rtlCol="0" anchor="t" anchorCtr="0">
            <a:noAutofit/>
          </a:bodyPr>
          <a:lstStyle>
            <a:lvl1pPr marL="0" indent="0">
              <a:buNone/>
              <a:defRPr lang="en-US" sz="2400" b="1" spc="0" dirty="0">
                <a:solidFill>
                  <a:schemeClr val="tx2"/>
                </a:solidFill>
                <a:latin typeface="Source Sans Pro Semibold" panose="020B0603030403020204" pitchFamily="34" charset="0"/>
                <a:ea typeface="+mj-ea"/>
                <a:cs typeface="+mj-cs"/>
              </a:defRPr>
            </a:lvl1pPr>
          </a:lstStyle>
          <a:p>
            <a:pPr lvl="0">
              <a:lnSpc>
                <a:spcPct val="90000"/>
              </a:lnSpc>
              <a:spcBef>
                <a:spcPct val="0"/>
              </a:spcBef>
            </a:pPr>
            <a:r>
              <a:rPr lang="en-US" dirty="0"/>
              <a:t>Subheading</a:t>
            </a:r>
          </a:p>
        </p:txBody>
      </p:sp>
      <p:sp>
        <p:nvSpPr>
          <p:cNvPr id="5" name="Text Placeholder 12">
            <a:extLst>
              <a:ext uri="{FF2B5EF4-FFF2-40B4-BE49-F238E27FC236}">
                <a16:creationId xmlns:a16="http://schemas.microsoft.com/office/drawing/2014/main" id="{6AC0176A-10D1-37F1-6216-3039AF0B137E}"/>
              </a:ext>
            </a:extLst>
          </p:cNvPr>
          <p:cNvSpPr>
            <a:spLocks noGrp="1"/>
          </p:cNvSpPr>
          <p:nvPr>
            <p:ph type="body" sz="quarter" idx="14"/>
          </p:nvPr>
        </p:nvSpPr>
        <p:spPr>
          <a:xfrm>
            <a:off x="4342777" y="1736725"/>
            <a:ext cx="3509620" cy="4176825"/>
          </a:xfrm>
          <a:prstGeom prst="rect">
            <a:avLst/>
          </a:prstGeom>
        </p:spPr>
        <p:txBody>
          <a:bodyPr rIns="144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0">
            <a:extLst>
              <a:ext uri="{FF2B5EF4-FFF2-40B4-BE49-F238E27FC236}">
                <a16:creationId xmlns:a16="http://schemas.microsoft.com/office/drawing/2014/main" id="{20AB00B2-BFC9-67B6-A0A5-03D8673FD013}"/>
              </a:ext>
            </a:extLst>
          </p:cNvPr>
          <p:cNvSpPr>
            <a:spLocks noGrp="1"/>
          </p:cNvSpPr>
          <p:nvPr>
            <p:ph type="body" sz="quarter" idx="15" hasCustomPrompt="1"/>
          </p:nvPr>
        </p:nvSpPr>
        <p:spPr>
          <a:xfrm>
            <a:off x="8084038" y="1195161"/>
            <a:ext cx="3498361" cy="341632"/>
          </a:xfrm>
          <a:prstGeom prst="rect">
            <a:avLst/>
          </a:prstGeom>
        </p:spPr>
        <p:txBody>
          <a:bodyPr vert="horz" wrap="square" lIns="0" tIns="0" rIns="144000" bIns="0" rtlCol="0" anchor="t" anchorCtr="0">
            <a:noAutofit/>
          </a:bodyPr>
          <a:lstStyle>
            <a:lvl1pPr marL="0" indent="0">
              <a:buNone/>
              <a:defRPr lang="en-US" sz="2400" b="1" spc="0" dirty="0">
                <a:solidFill>
                  <a:schemeClr val="tx2"/>
                </a:solidFill>
                <a:latin typeface="Source Sans Pro Semibold" panose="020B0603030403020204" pitchFamily="34" charset="0"/>
                <a:ea typeface="+mj-ea"/>
                <a:cs typeface="+mj-cs"/>
              </a:defRPr>
            </a:lvl1pPr>
          </a:lstStyle>
          <a:p>
            <a:pPr lvl="0">
              <a:lnSpc>
                <a:spcPct val="90000"/>
              </a:lnSpc>
              <a:spcBef>
                <a:spcPct val="0"/>
              </a:spcBef>
            </a:pPr>
            <a:r>
              <a:rPr lang="en-US" dirty="0"/>
              <a:t>Subheading</a:t>
            </a:r>
          </a:p>
        </p:txBody>
      </p:sp>
      <p:sp>
        <p:nvSpPr>
          <p:cNvPr id="12" name="Text Placeholder 12">
            <a:extLst>
              <a:ext uri="{FF2B5EF4-FFF2-40B4-BE49-F238E27FC236}">
                <a16:creationId xmlns:a16="http://schemas.microsoft.com/office/drawing/2014/main" id="{6AF1AE7D-7B4B-1705-ACAA-1277CBE9BC44}"/>
              </a:ext>
            </a:extLst>
          </p:cNvPr>
          <p:cNvSpPr>
            <a:spLocks noGrp="1"/>
          </p:cNvSpPr>
          <p:nvPr>
            <p:ph type="body" sz="quarter" idx="16"/>
          </p:nvPr>
        </p:nvSpPr>
        <p:spPr>
          <a:xfrm>
            <a:off x="8084038" y="1736725"/>
            <a:ext cx="3498361" cy="4176825"/>
          </a:xfrm>
          <a:prstGeom prst="rect">
            <a:avLst/>
          </a:prstGeom>
        </p:spPr>
        <p:txBody>
          <a:bodyPr rIns="144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E591A0A9-0520-A82D-E1B7-0FD583340DC5}"/>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653801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16="http://schemas.microsoft.com/office/drawing/2014/main" xmlns="">
      <p:transition>
        <p:fade/>
      </p:transition>
    </mc:Fallback>
  </mc:AlternateContent>
  <p:extLst>
    <p:ext uri="{DCECCB84-F9BA-43D5-87BE-67443E8EF086}">
      <p15:sldGuideLst xmlns:p15="http://schemas.microsoft.com/office/powerpoint/2012/main">
        <p15:guide id="7" orient="horz" pos="749" userDrawn="1">
          <p15:clr>
            <a:srgbClr val="A4A3A4"/>
          </p15:clr>
        </p15:guide>
        <p15:guide id="8" pos="2593" userDrawn="1">
          <p15:clr>
            <a:srgbClr val="A4A3A4"/>
          </p15:clr>
        </p15:guide>
        <p15:guide id="9" pos="2729" userDrawn="1">
          <p15:clr>
            <a:srgbClr val="A4A3A4"/>
          </p15:clr>
        </p15:guide>
        <p15:guide id="10" pos="4951" userDrawn="1">
          <p15:clr>
            <a:srgbClr val="A4A3A4"/>
          </p15:clr>
        </p15:guide>
        <p15:guide id="11" pos="5087" userDrawn="1">
          <p15:clr>
            <a:srgbClr val="A4A3A4"/>
          </p15:clr>
        </p15:guide>
        <p15:guide id="12" orient="horz" pos="1094"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ubheading,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13339" y="479425"/>
            <a:ext cx="5374056" cy="553998"/>
          </a:xfrm>
        </p:spPr>
        <p:txBody>
          <a:bodyPr/>
          <a:lstStyle>
            <a:lvl1pPr>
              <a:defRPr/>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29401882-BFA3-37D3-7E37-F9127DDAA207}"/>
              </a:ext>
            </a:extLst>
          </p:cNvPr>
          <p:cNvSpPr>
            <a:spLocks noGrp="1"/>
          </p:cNvSpPr>
          <p:nvPr>
            <p:ph type="body" sz="quarter" idx="11" hasCustomPrompt="1"/>
          </p:nvPr>
        </p:nvSpPr>
        <p:spPr>
          <a:xfrm>
            <a:off x="612774" y="1736725"/>
            <a:ext cx="5374621" cy="341632"/>
          </a:xfrm>
          <a:prstGeom prst="rect">
            <a:avLst/>
          </a:prstGeom>
        </p:spPr>
        <p:txBody>
          <a:bodyPr vert="horz" wrap="square" lIns="0" tIns="0" rIns="144000" bIns="0" rtlCol="0" anchor="t" anchorCtr="0">
            <a:noAutofit/>
          </a:bodyPr>
          <a:lstStyle>
            <a:lvl1pPr marL="0" indent="0">
              <a:buNone/>
              <a:defRPr lang="en-US" sz="2400" b="1" spc="0" dirty="0">
                <a:solidFill>
                  <a:schemeClr val="tx2"/>
                </a:solidFill>
                <a:latin typeface="Source Sans Pro Semibold" panose="020B0603030403020204" pitchFamily="34" charset="0"/>
                <a:ea typeface="+mj-ea"/>
                <a:cs typeface="+mj-cs"/>
              </a:defRPr>
            </a:lvl1pPr>
          </a:lstStyle>
          <a:p>
            <a:pPr lvl="0">
              <a:lnSpc>
                <a:spcPct val="90000"/>
              </a:lnSpc>
              <a:spcBef>
                <a:spcPct val="0"/>
              </a:spcBef>
            </a:pPr>
            <a:r>
              <a:rPr lang="en-US" dirty="0"/>
              <a:t>Subheading</a:t>
            </a:r>
          </a:p>
        </p:txBody>
      </p:sp>
      <p:sp>
        <p:nvSpPr>
          <p:cNvPr id="13" name="Text Placeholder 12">
            <a:extLst>
              <a:ext uri="{FF2B5EF4-FFF2-40B4-BE49-F238E27FC236}">
                <a16:creationId xmlns:a16="http://schemas.microsoft.com/office/drawing/2014/main" id="{35D47925-5336-F228-8E90-52E6E5F771B5}"/>
              </a:ext>
            </a:extLst>
          </p:cNvPr>
          <p:cNvSpPr>
            <a:spLocks noGrp="1"/>
          </p:cNvSpPr>
          <p:nvPr>
            <p:ph type="body" sz="quarter" idx="12"/>
          </p:nvPr>
        </p:nvSpPr>
        <p:spPr>
          <a:xfrm>
            <a:off x="613200" y="2241550"/>
            <a:ext cx="5375398" cy="3672000"/>
          </a:xfrm>
          <a:prstGeom prst="rect">
            <a:avLst/>
          </a:prstGeom>
        </p:spPr>
        <p:txBody>
          <a:bodyPr rIns="144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E591A0A9-0520-A82D-E1B7-0FD583340DC5}"/>
              </a:ext>
            </a:extLst>
          </p:cNvPr>
          <p:cNvSpPr>
            <a:spLocks noGrp="1"/>
          </p:cNvSpPr>
          <p:nvPr>
            <p:ph type="ftr" sz="quarter" idx="10"/>
          </p:nvPr>
        </p:nvSpPr>
        <p:spPr>
          <a:xfrm>
            <a:off x="612774" y="6216878"/>
            <a:ext cx="5375276" cy="215444"/>
          </a:xfrm>
        </p:spPr>
        <p:txBody>
          <a:bodyPr/>
          <a:lstStyle/>
          <a:p>
            <a:endParaRPr lang="en-US" dirty="0"/>
          </a:p>
        </p:txBody>
      </p:sp>
      <p:sp>
        <p:nvSpPr>
          <p:cNvPr id="6" name="Picture Placeholder 17">
            <a:extLst>
              <a:ext uri="{FF2B5EF4-FFF2-40B4-BE49-F238E27FC236}">
                <a16:creationId xmlns:a16="http://schemas.microsoft.com/office/drawing/2014/main" id="{F88CAA6A-1B54-50DF-B118-FCCC00E492B3}"/>
              </a:ext>
              <a:ext uri="{C183D7F6-B498-43B3-948B-1728B52AA6E4}">
                <adec:decorative xmlns:adec="http://schemas.microsoft.com/office/drawing/2017/decorative" val="1"/>
              </a:ext>
            </a:extLst>
          </p:cNvPr>
          <p:cNvSpPr>
            <a:spLocks noGrp="1"/>
          </p:cNvSpPr>
          <p:nvPr>
            <p:ph type="pic" sz="quarter" idx="13" hasCustomPrompt="1"/>
          </p:nvPr>
        </p:nvSpPr>
        <p:spPr>
          <a:xfrm>
            <a:off x="6203403" y="0"/>
            <a:ext cx="5988595" cy="6858000"/>
          </a:xfrm>
          <a:prstGeom prst="rect">
            <a:avLst/>
          </a:prstGeom>
          <a:solidFill>
            <a:schemeClr val="tx1">
              <a:alpha val="20000"/>
            </a:schemeClr>
          </a:solidFill>
        </p:spPr>
        <p:txBody>
          <a:bodyPr wrap="square" rIns="612000" anchor="ctr">
            <a:noAutofit/>
          </a:bodyPr>
          <a:lstStyle>
            <a:lvl1pPr marL="0" indent="0" algn="r">
              <a:buNone/>
              <a:defRPr/>
            </a:lvl1pPr>
          </a:lstStyle>
          <a:p>
            <a:r>
              <a:rPr lang="en-GB" dirty="0"/>
              <a:t>Drag and drop image here</a:t>
            </a:r>
            <a:endParaRPr lang="en-US" dirty="0"/>
          </a:p>
        </p:txBody>
      </p:sp>
    </p:spTree>
    <p:extLst>
      <p:ext uri="{BB962C8B-B14F-4D97-AF65-F5344CB8AC3E}">
        <p14:creationId xmlns:p14="http://schemas.microsoft.com/office/powerpoint/2010/main" val="2162427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dec="http://schemas.microsoft.com/office/drawing/2017/decorative" xmlns:a16="http://schemas.microsoft.com/office/drawing/2014/main" xmlns="">
      <p:transition>
        <p:fade/>
      </p:transition>
    </mc:Fallback>
  </mc:AlternateContent>
  <p:extLst>
    <p:ext uri="{DCECCB84-F9BA-43D5-87BE-67443E8EF086}">
      <p15:sldGuideLst xmlns:p15="http://schemas.microsoft.com/office/powerpoint/2012/main">
        <p15:guide id="5" orient="horz" pos="1412" userDrawn="1">
          <p15:clr>
            <a:srgbClr val="A4A3A4"/>
          </p15:clr>
        </p15:guide>
        <p15:guide id="6" pos="3772" userDrawn="1">
          <p15:clr>
            <a:srgbClr val="A4A3A4"/>
          </p15:clr>
        </p15:guide>
        <p15:guide id="7" pos="3908" userDrawn="1">
          <p15:clr>
            <a:srgbClr val="A4A3A4"/>
          </p15:clr>
        </p15:guide>
        <p15:guide id="8" orient="horz" pos="1094"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op Image, Title and Content">
    <p:spTree>
      <p:nvGrpSpPr>
        <p:cNvPr id="1" name=""/>
        <p:cNvGrpSpPr/>
        <p:nvPr/>
      </p:nvGrpSpPr>
      <p:grpSpPr>
        <a:xfrm>
          <a:off x="0" y="0"/>
          <a:ext cx="0" cy="0"/>
          <a:chOff x="0" y="0"/>
          <a:chExt cx="0" cy="0"/>
        </a:xfrm>
      </p:grpSpPr>
      <p:sp>
        <p:nvSpPr>
          <p:cNvPr id="6" name="Picture Placeholder 17">
            <a:extLst>
              <a:ext uri="{FF2B5EF4-FFF2-40B4-BE49-F238E27FC236}">
                <a16:creationId xmlns:a16="http://schemas.microsoft.com/office/drawing/2014/main" id="{F88CAA6A-1B54-50DF-B118-FCCC00E492B3}"/>
              </a:ext>
              <a:ext uri="{C183D7F6-B498-43B3-948B-1728B52AA6E4}">
                <adec:decorative xmlns:adec="http://schemas.microsoft.com/office/drawing/2017/decorative" val="1"/>
              </a:ext>
            </a:extLst>
          </p:cNvPr>
          <p:cNvSpPr>
            <a:spLocks noGrp="1"/>
          </p:cNvSpPr>
          <p:nvPr>
            <p:ph type="pic" sz="quarter" idx="13" hasCustomPrompt="1"/>
          </p:nvPr>
        </p:nvSpPr>
        <p:spPr>
          <a:xfrm>
            <a:off x="1" y="0"/>
            <a:ext cx="12191998" cy="2286000"/>
          </a:xfrm>
          <a:prstGeom prst="rect">
            <a:avLst/>
          </a:prstGeom>
          <a:solidFill>
            <a:schemeClr val="tx1">
              <a:alpha val="20000"/>
            </a:schemeClr>
          </a:solidFill>
        </p:spPr>
        <p:txBody>
          <a:bodyPr wrap="square" rIns="612000" anchor="ctr">
            <a:noAutofit/>
          </a:bodyPr>
          <a:lstStyle>
            <a:lvl1pPr marL="0" indent="0" algn="r">
              <a:buNone/>
              <a:defRPr/>
            </a:lvl1pPr>
          </a:lstStyle>
          <a:p>
            <a:r>
              <a:rPr lang="en-GB" dirty="0"/>
              <a:t>Drag and drop image here</a:t>
            </a:r>
            <a:endParaRPr lang="en-US" dirty="0"/>
          </a:p>
        </p:txBody>
      </p:sp>
      <p:sp>
        <p:nvSpPr>
          <p:cNvPr id="2" name="Title 1"/>
          <p:cNvSpPr>
            <a:spLocks noGrp="1"/>
          </p:cNvSpPr>
          <p:nvPr>
            <p:ph type="title"/>
          </p:nvPr>
        </p:nvSpPr>
        <p:spPr>
          <a:xfrm>
            <a:off x="613339" y="2762250"/>
            <a:ext cx="5073086" cy="553998"/>
          </a:xfrm>
        </p:spPr>
        <p:txBody>
          <a:bodyPr/>
          <a:lstStyle>
            <a:lvl1pPr>
              <a:defRPr/>
            </a:lvl1pPr>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35D47925-5336-F228-8E90-52E6E5F771B5}"/>
              </a:ext>
            </a:extLst>
          </p:cNvPr>
          <p:cNvSpPr>
            <a:spLocks noGrp="1"/>
          </p:cNvSpPr>
          <p:nvPr>
            <p:ph type="body" sz="quarter" idx="12"/>
          </p:nvPr>
        </p:nvSpPr>
        <p:spPr>
          <a:xfrm>
            <a:off x="6207002" y="2762250"/>
            <a:ext cx="5375398" cy="3151188"/>
          </a:xfrm>
          <a:prstGeom prst="rect">
            <a:avLst/>
          </a:prstGeom>
        </p:spPr>
        <p:txBody>
          <a:bodyPr rIns="144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E591A0A9-0520-A82D-E1B7-0FD583340DC5}"/>
              </a:ext>
            </a:extLst>
          </p:cNvPr>
          <p:cNvSpPr>
            <a:spLocks noGrp="1"/>
          </p:cNvSpPr>
          <p:nvPr>
            <p:ph type="ftr" sz="quarter" idx="10"/>
          </p:nvPr>
        </p:nvSpPr>
        <p:spPr>
          <a:xfrm>
            <a:off x="612774" y="6216878"/>
            <a:ext cx="5375276" cy="215444"/>
          </a:xfrm>
        </p:spPr>
        <p:txBody>
          <a:bodyPr/>
          <a:lstStyle/>
          <a:p>
            <a:endParaRPr lang="en-US" dirty="0"/>
          </a:p>
        </p:txBody>
      </p:sp>
    </p:spTree>
    <p:extLst>
      <p:ext uri="{BB962C8B-B14F-4D97-AF65-F5344CB8AC3E}">
        <p14:creationId xmlns:p14="http://schemas.microsoft.com/office/powerpoint/2010/main" val="2038754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dec="http://schemas.microsoft.com/office/drawing/2017/decorative" xmlns:a16="http://schemas.microsoft.com/office/drawing/2014/main" xmlns="">
      <p:transition>
        <p:fade/>
      </p:transition>
    </mc:Fallback>
  </mc:AlternateContent>
  <p:extLst>
    <p:ext uri="{DCECCB84-F9BA-43D5-87BE-67443E8EF086}">
      <p15:sldGuideLst xmlns:p15="http://schemas.microsoft.com/office/powerpoint/2012/main">
        <p15:guide id="5" orient="horz" pos="1434" userDrawn="1">
          <p15:clr>
            <a:srgbClr val="A4A3A4"/>
          </p15:clr>
        </p15:guide>
        <p15:guide id="6" pos="3582" userDrawn="1">
          <p15:clr>
            <a:srgbClr val="A4A3A4"/>
          </p15:clr>
        </p15:guide>
        <p15:guide id="7" pos="3908" userDrawn="1">
          <p15:clr>
            <a:srgbClr val="A4A3A4"/>
          </p15:clr>
        </p15:guide>
        <p15:guide id="8" orient="horz" pos="1740"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Only">
    <p:bg>
      <p:bgPr>
        <a:solidFill>
          <a:schemeClr val="tx2"/>
        </a:solidFill>
        <a:effectLst/>
      </p:bgPr>
    </p:bg>
    <p:spTree>
      <p:nvGrpSpPr>
        <p:cNvPr id="1" name=""/>
        <p:cNvGrpSpPr/>
        <p:nvPr/>
      </p:nvGrpSpPr>
      <p:grpSpPr>
        <a:xfrm>
          <a:off x="0" y="0"/>
          <a:ext cx="0" cy="0"/>
          <a:chOff x="0" y="0"/>
          <a:chExt cx="0" cy="0"/>
        </a:xfrm>
      </p:grpSpPr>
      <p:sp>
        <p:nvSpPr>
          <p:cNvPr id="2" name="Picture Placeholder 6">
            <a:extLst>
              <a:ext uri="{C183D7F6-B498-43B3-948B-1728B52AA6E4}">
                <adec:decorative xmlns:adec="http://schemas.microsoft.com/office/drawing/2017/decorative" val="0"/>
              </a:ext>
            </a:extLst>
          </p:cNvPr>
          <p:cNvSpPr>
            <a:spLocks noGrp="1"/>
          </p:cNvSpPr>
          <p:nvPr>
            <p:ph type="pic" sz="quarter" idx="10" hasCustomPrompt="1"/>
          </p:nvPr>
        </p:nvSpPr>
        <p:spPr>
          <a:xfrm>
            <a:off x="0" y="0"/>
            <a:ext cx="12192000" cy="6858000"/>
          </a:xfrm>
          <a:prstGeom prst="rect">
            <a:avLst/>
          </a:prstGeom>
          <a:solidFill>
            <a:schemeClr val="tx1">
              <a:alpha val="10000"/>
            </a:schemeClr>
          </a:solidFill>
        </p:spPr>
        <p:txBody>
          <a:bodyPr lIns="0" tIns="0" anchor="ctr"/>
          <a:lstStyle>
            <a:lvl1pPr marL="0" indent="0" algn="ctr">
              <a:buNone/>
              <a:defRPr>
                <a:solidFill>
                  <a:schemeClr val="bg1"/>
                </a:solidFill>
                <a:latin typeface="+mn-lt"/>
              </a:defRPr>
            </a:lvl1pPr>
          </a:lstStyle>
          <a:p>
            <a:r>
              <a:rPr lang="en-GB" dirty="0"/>
              <a:t>Insert image here</a:t>
            </a:r>
          </a:p>
        </p:txBody>
      </p:sp>
    </p:spTree>
    <p:extLst>
      <p:ext uri="{BB962C8B-B14F-4D97-AF65-F5344CB8AC3E}">
        <p14:creationId xmlns:p14="http://schemas.microsoft.com/office/powerpoint/2010/main" val="3561086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dec="http://schemas.microsoft.com/office/drawing/2017/decorative"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vider Slide Navy">
    <p:bg>
      <p:bgPr>
        <a:solidFill>
          <a:schemeClr val="tx2"/>
        </a:solidFill>
        <a:effectLst/>
      </p:bgPr>
    </p:bg>
    <p:spTree>
      <p:nvGrpSpPr>
        <p:cNvPr id="1" name=""/>
        <p:cNvGrpSpPr/>
        <p:nvPr/>
      </p:nvGrpSpPr>
      <p:grpSpPr>
        <a:xfrm>
          <a:off x="0" y="0"/>
          <a:ext cx="0" cy="0"/>
          <a:chOff x="0" y="0"/>
          <a:chExt cx="0" cy="0"/>
        </a:xfrm>
      </p:grpSpPr>
      <p:sp>
        <p:nvSpPr>
          <p:cNvPr id="54" name="New section text">
            <a:extLst>
              <a:ext uri="{FF2B5EF4-FFF2-40B4-BE49-F238E27FC236}">
                <a16:creationId xmlns:a16="http://schemas.microsoft.com/office/drawing/2014/main" id="{07A87CC3-DDBB-43CD-BD92-4A0D3B8D2D39}"/>
              </a:ext>
              <a:ext uri="{C183D7F6-B498-43B3-948B-1728B52AA6E4}">
                <adec:decorative xmlns:adec="http://schemas.microsoft.com/office/drawing/2017/decorative" val="1"/>
              </a:ext>
            </a:extLst>
          </p:cNvPr>
          <p:cNvSpPr txBox="1"/>
          <p:nvPr/>
        </p:nvSpPr>
        <p:spPr>
          <a:xfrm>
            <a:off x="612774" y="609069"/>
            <a:ext cx="2162175" cy="276999"/>
          </a:xfrm>
          <a:prstGeom prst="rect">
            <a:avLst/>
          </a:prstGeom>
          <a:noFill/>
        </p:spPr>
        <p:txBody>
          <a:bodyPr wrap="square" lIns="0" tIns="0" rIns="0" bIns="0" rtlCol="0">
            <a:spAutoFit/>
          </a:bodyPr>
          <a:lstStyle>
            <a:defPPr>
              <a:defRPr lang="en-US"/>
            </a:defPPr>
            <a:lvl1pPr>
              <a:defRPr sz="1600">
                <a:solidFill>
                  <a:schemeClr val="bg1"/>
                </a:solidFill>
                <a:latin typeface="Source Sans Pro SemiBold" panose="020B0603030403020204" pitchFamily="34" charset="0"/>
              </a:defRPr>
            </a:lvl1pPr>
          </a:lstStyle>
          <a:p>
            <a:pPr lvl="0"/>
            <a:r>
              <a:rPr lang="en-GB" sz="1800" dirty="0">
                <a:latin typeface="+mj-lt"/>
              </a:rPr>
              <a:t>NEW SECTION</a:t>
            </a:r>
            <a:endParaRPr lang="en-US" sz="1800" dirty="0">
              <a:latin typeface="+mj-lt"/>
            </a:endParaRPr>
          </a:p>
        </p:txBody>
      </p:sp>
      <p:sp>
        <p:nvSpPr>
          <p:cNvPr id="2" name="Title 1"/>
          <p:cNvSpPr>
            <a:spLocks noGrp="1"/>
          </p:cNvSpPr>
          <p:nvPr>
            <p:ph type="ctrTitle"/>
          </p:nvPr>
        </p:nvSpPr>
        <p:spPr>
          <a:xfrm>
            <a:off x="612774" y="2869002"/>
            <a:ext cx="7449676" cy="569387"/>
          </a:xfrm>
        </p:spPr>
        <p:txBody>
          <a:bodyPr vert="horz" wrap="square" lIns="0" tIns="0" rIns="0" bIns="0" rtlCol="0" anchor="b" anchorCtr="0">
            <a:spAutoFit/>
          </a:bodyPr>
          <a:lstStyle>
            <a:lvl1pPr>
              <a:defRPr lang="en-GB" sz="4000" dirty="0">
                <a:solidFill>
                  <a:schemeClr val="bg1"/>
                </a:solidFill>
                <a:latin typeface="Source Sans Pro SemiBold" panose="020B0603030403020204" pitchFamily="34" charset="0"/>
              </a:defRPr>
            </a:lvl1pPr>
          </a:lstStyle>
          <a:p>
            <a:pPr lvl="0">
              <a:lnSpc>
                <a:spcPct val="90000"/>
              </a:lnSpc>
            </a:pPr>
            <a:r>
              <a:rPr lang="en-US"/>
              <a:t>Click to edit Master title style</a:t>
            </a:r>
            <a:endParaRPr lang="en-GB" dirty="0"/>
          </a:p>
        </p:txBody>
      </p:sp>
      <p:sp>
        <p:nvSpPr>
          <p:cNvPr id="3" name="Subtitle 2"/>
          <p:cNvSpPr>
            <a:spLocks noGrp="1"/>
          </p:cNvSpPr>
          <p:nvPr>
            <p:ph type="subTitle" idx="1"/>
          </p:nvPr>
        </p:nvSpPr>
        <p:spPr>
          <a:xfrm>
            <a:off x="612773" y="3616316"/>
            <a:ext cx="7449677" cy="1398136"/>
          </a:xfrm>
          <a:prstGeom prst="rect">
            <a:avLst/>
          </a:prstGeom>
        </p:spPr>
        <p:txBody>
          <a:bodyPr lIns="0" tIns="0" rIns="0" bIns="0">
            <a:normAutofit/>
          </a:bodyPr>
          <a:lstStyle>
            <a:lvl1pPr marL="0" indent="0" algn="l">
              <a:lnSpc>
                <a:spcPct val="100000"/>
              </a:lnSpc>
              <a:spcBef>
                <a:spcPts val="0"/>
              </a:spcBef>
              <a:buNone/>
              <a:defRPr sz="2000" b="0">
                <a:solidFill>
                  <a:schemeClr val="bg1"/>
                </a:solidFill>
                <a:latin typeface="+mn-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Graphic 3">
            <a:extLst>
              <a:ext uri="{FF2B5EF4-FFF2-40B4-BE49-F238E27FC236}">
                <a16:creationId xmlns:a16="http://schemas.microsoft.com/office/drawing/2014/main" id="{13E87EB2-A0E6-73A6-CF27-1FA3121742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3" t="-5640" r="-103" b="27893"/>
          <a:stretch/>
        </p:blipFill>
        <p:spPr>
          <a:xfrm>
            <a:off x="4140163" y="-589935"/>
            <a:ext cx="16337346" cy="7520564"/>
          </a:xfrm>
          <a:prstGeom prst="rect">
            <a:avLst/>
          </a:prstGeom>
        </p:spPr>
      </p:pic>
      <p:pic>
        <p:nvPicPr>
          <p:cNvPr id="5" name="Graphic 4">
            <a:extLst>
              <a:ext uri="{FF2B5EF4-FFF2-40B4-BE49-F238E27FC236}">
                <a16:creationId xmlns:a16="http://schemas.microsoft.com/office/drawing/2014/main" id="{75951E10-A4F4-26AB-17FA-C8FE07885F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2773" y="5662734"/>
            <a:ext cx="1411897" cy="835960"/>
          </a:xfrm>
          <a:prstGeom prst="rect">
            <a:avLst/>
          </a:prstGeom>
        </p:spPr>
      </p:pic>
    </p:spTree>
    <p:extLst>
      <p:ext uri="{BB962C8B-B14F-4D97-AF65-F5344CB8AC3E}">
        <p14:creationId xmlns:p14="http://schemas.microsoft.com/office/powerpoint/2010/main" val="228082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dec="http://schemas.microsoft.com/office/drawing/2017/decorative" xmlns:a16="http://schemas.microsoft.com/office/drawing/2014/main"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Divider Slide Purple">
    <p:bg>
      <p:bgPr>
        <a:solidFill>
          <a:schemeClr val="bg2"/>
        </a:solidFill>
        <a:effectLst/>
      </p:bgPr>
    </p:bg>
    <p:spTree>
      <p:nvGrpSpPr>
        <p:cNvPr id="1" name=""/>
        <p:cNvGrpSpPr/>
        <p:nvPr/>
      </p:nvGrpSpPr>
      <p:grpSpPr>
        <a:xfrm>
          <a:off x="0" y="0"/>
          <a:ext cx="0" cy="0"/>
          <a:chOff x="0" y="0"/>
          <a:chExt cx="0" cy="0"/>
        </a:xfrm>
      </p:grpSpPr>
      <p:sp>
        <p:nvSpPr>
          <p:cNvPr id="22" name="New section text">
            <a:extLst>
              <a:ext uri="{FF2B5EF4-FFF2-40B4-BE49-F238E27FC236}">
                <a16:creationId xmlns:a16="http://schemas.microsoft.com/office/drawing/2014/main" id="{EF21324A-DA89-29D1-7F3D-F8DF9972799A}"/>
              </a:ext>
              <a:ext uri="{C183D7F6-B498-43B3-948B-1728B52AA6E4}">
                <adec:decorative xmlns:adec="http://schemas.microsoft.com/office/drawing/2017/decorative" val="1"/>
              </a:ext>
            </a:extLst>
          </p:cNvPr>
          <p:cNvSpPr txBox="1"/>
          <p:nvPr/>
        </p:nvSpPr>
        <p:spPr>
          <a:xfrm>
            <a:off x="612774" y="609069"/>
            <a:ext cx="2162175" cy="276999"/>
          </a:xfrm>
          <a:prstGeom prst="rect">
            <a:avLst/>
          </a:prstGeom>
          <a:noFill/>
        </p:spPr>
        <p:txBody>
          <a:bodyPr wrap="square" lIns="0" tIns="0" rIns="0" bIns="0" rtlCol="0">
            <a:spAutoFit/>
          </a:bodyPr>
          <a:lstStyle/>
          <a:p>
            <a:r>
              <a:rPr lang="en-GB" sz="1800" dirty="0">
                <a:solidFill>
                  <a:schemeClr val="bg1"/>
                </a:solidFill>
                <a:latin typeface="+mj-lt"/>
              </a:rPr>
              <a:t>NEW SECTION</a:t>
            </a:r>
            <a:endParaRPr lang="en-US" sz="1800" dirty="0">
              <a:solidFill>
                <a:schemeClr val="bg1"/>
              </a:solidFill>
              <a:latin typeface="+mj-lt"/>
            </a:endParaRPr>
          </a:p>
        </p:txBody>
      </p:sp>
      <p:sp>
        <p:nvSpPr>
          <p:cNvPr id="2" name="Title 1"/>
          <p:cNvSpPr>
            <a:spLocks noGrp="1"/>
          </p:cNvSpPr>
          <p:nvPr>
            <p:ph type="ctrTitle"/>
          </p:nvPr>
        </p:nvSpPr>
        <p:spPr>
          <a:xfrm>
            <a:off x="612774" y="2869002"/>
            <a:ext cx="7449676" cy="569387"/>
          </a:xfrm>
        </p:spPr>
        <p:txBody>
          <a:bodyPr vert="horz" wrap="square" lIns="0" tIns="0" rIns="0" bIns="0" rtlCol="0" anchor="b" anchorCtr="0">
            <a:spAutoFit/>
          </a:bodyPr>
          <a:lstStyle>
            <a:lvl1pPr>
              <a:defRPr lang="en-GB" sz="4000">
                <a:solidFill>
                  <a:schemeClr val="bg1"/>
                </a:solidFill>
                <a:latin typeface="Source Sans Pro SemiBold" panose="020B0603030403020204" pitchFamily="34" charset="0"/>
              </a:defRPr>
            </a:lvl1pPr>
          </a:lstStyle>
          <a:p>
            <a:pPr lvl="0">
              <a:lnSpc>
                <a:spcPct val="90000"/>
              </a:lnSpc>
            </a:pPr>
            <a:r>
              <a:rPr lang="en-US"/>
              <a:t>Click to edit Master title style</a:t>
            </a:r>
            <a:endParaRPr lang="en-GB" dirty="0"/>
          </a:p>
        </p:txBody>
      </p:sp>
      <p:sp>
        <p:nvSpPr>
          <p:cNvPr id="3" name="Subtitle 2"/>
          <p:cNvSpPr>
            <a:spLocks noGrp="1"/>
          </p:cNvSpPr>
          <p:nvPr>
            <p:ph type="subTitle" idx="1"/>
          </p:nvPr>
        </p:nvSpPr>
        <p:spPr>
          <a:xfrm>
            <a:off x="612773" y="3616316"/>
            <a:ext cx="7449676" cy="1398135"/>
          </a:xfrm>
          <a:prstGeom prst="rect">
            <a:avLst/>
          </a:prstGeom>
        </p:spPr>
        <p:txBody>
          <a:bodyPr vert="horz" lIns="0" tIns="0" rIns="0" bIns="0" rtlCol="0">
            <a:normAutofit/>
          </a:bodyPr>
          <a:lstStyle>
            <a:lvl1pPr marL="0" indent="0">
              <a:buNone/>
              <a:defRPr lang="en-US" b="0">
                <a:solidFill>
                  <a:schemeClr val="bg1"/>
                </a:solidFill>
              </a:defRPr>
            </a:lvl1pPr>
          </a:lstStyle>
          <a:p>
            <a:pPr lvl="0">
              <a:lnSpc>
                <a:spcPct val="100000"/>
              </a:lnSpc>
              <a:spcBef>
                <a:spcPts val="0"/>
              </a:spcBef>
            </a:pPr>
            <a:r>
              <a:rPr lang="en-US"/>
              <a:t>Click to edit Master subtitle style</a:t>
            </a:r>
            <a:endParaRPr lang="en-US" dirty="0"/>
          </a:p>
        </p:txBody>
      </p:sp>
      <p:pic>
        <p:nvPicPr>
          <p:cNvPr id="5" name="Graphic 4">
            <a:extLst>
              <a:ext uri="{FF2B5EF4-FFF2-40B4-BE49-F238E27FC236}">
                <a16:creationId xmlns:a16="http://schemas.microsoft.com/office/drawing/2014/main" id="{C2F9315A-641F-0435-6AB7-6DD771F9438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3" t="-5640" r="-103" b="27893"/>
          <a:stretch/>
        </p:blipFill>
        <p:spPr>
          <a:xfrm>
            <a:off x="4140163" y="-589935"/>
            <a:ext cx="16337346" cy="7520564"/>
          </a:xfrm>
          <a:prstGeom prst="rect">
            <a:avLst/>
          </a:prstGeom>
        </p:spPr>
      </p:pic>
      <p:pic>
        <p:nvPicPr>
          <p:cNvPr id="6" name="Graphic 5">
            <a:extLst>
              <a:ext uri="{FF2B5EF4-FFF2-40B4-BE49-F238E27FC236}">
                <a16:creationId xmlns:a16="http://schemas.microsoft.com/office/drawing/2014/main" id="{4C82F3AC-CE6D-EB1B-819D-DC8F6D0874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2773" y="5662734"/>
            <a:ext cx="1411897" cy="835960"/>
          </a:xfrm>
          <a:prstGeom prst="rect">
            <a:avLst/>
          </a:prstGeom>
        </p:spPr>
      </p:pic>
    </p:spTree>
    <p:extLst>
      <p:ext uri="{BB962C8B-B14F-4D97-AF65-F5344CB8AC3E}">
        <p14:creationId xmlns:p14="http://schemas.microsoft.com/office/powerpoint/2010/main" val="194202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dec="http://schemas.microsoft.com/office/drawing/2017/decorative"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vider Slide Orange">
    <p:bg>
      <p:bgPr>
        <a:solidFill>
          <a:schemeClr val="accent4"/>
        </a:solidFill>
        <a:effectLst/>
      </p:bgPr>
    </p:bg>
    <p:spTree>
      <p:nvGrpSpPr>
        <p:cNvPr id="1" name=""/>
        <p:cNvGrpSpPr/>
        <p:nvPr/>
      </p:nvGrpSpPr>
      <p:grpSpPr>
        <a:xfrm>
          <a:off x="0" y="0"/>
          <a:ext cx="0" cy="0"/>
          <a:chOff x="0" y="0"/>
          <a:chExt cx="0" cy="0"/>
        </a:xfrm>
      </p:grpSpPr>
      <p:sp>
        <p:nvSpPr>
          <p:cNvPr id="22" name="New section text">
            <a:extLst>
              <a:ext uri="{FF2B5EF4-FFF2-40B4-BE49-F238E27FC236}">
                <a16:creationId xmlns:a16="http://schemas.microsoft.com/office/drawing/2014/main" id="{EF21324A-DA89-29D1-7F3D-F8DF9972799A}"/>
              </a:ext>
              <a:ext uri="{C183D7F6-B498-43B3-948B-1728B52AA6E4}">
                <adec:decorative xmlns:adec="http://schemas.microsoft.com/office/drawing/2017/decorative" val="1"/>
              </a:ext>
            </a:extLst>
          </p:cNvPr>
          <p:cNvSpPr txBox="1"/>
          <p:nvPr/>
        </p:nvSpPr>
        <p:spPr>
          <a:xfrm>
            <a:off x="612774" y="609069"/>
            <a:ext cx="2162175" cy="276999"/>
          </a:xfrm>
          <a:prstGeom prst="rect">
            <a:avLst/>
          </a:prstGeom>
          <a:noFill/>
        </p:spPr>
        <p:txBody>
          <a:bodyPr wrap="square" lIns="0" tIns="0" rIns="0" bIns="0" rtlCol="0">
            <a:spAutoFit/>
          </a:bodyPr>
          <a:lstStyle/>
          <a:p>
            <a:r>
              <a:rPr lang="en-GB" sz="1800" dirty="0">
                <a:solidFill>
                  <a:schemeClr val="tx1"/>
                </a:solidFill>
                <a:latin typeface="+mj-lt"/>
              </a:rPr>
              <a:t>NEW SECTION</a:t>
            </a:r>
            <a:endParaRPr lang="en-US" sz="1800" dirty="0">
              <a:solidFill>
                <a:schemeClr val="tx1"/>
              </a:solidFill>
              <a:latin typeface="+mj-lt"/>
            </a:endParaRPr>
          </a:p>
        </p:txBody>
      </p:sp>
      <p:sp>
        <p:nvSpPr>
          <p:cNvPr id="2" name="Title 1"/>
          <p:cNvSpPr>
            <a:spLocks noGrp="1"/>
          </p:cNvSpPr>
          <p:nvPr>
            <p:ph type="ctrTitle"/>
          </p:nvPr>
        </p:nvSpPr>
        <p:spPr>
          <a:xfrm>
            <a:off x="612774" y="2869002"/>
            <a:ext cx="7449676" cy="569387"/>
          </a:xfrm>
        </p:spPr>
        <p:txBody>
          <a:bodyPr vert="horz" wrap="square" lIns="0" tIns="0" rIns="0" bIns="0" rtlCol="0" anchor="b" anchorCtr="0">
            <a:spAutoFit/>
          </a:bodyPr>
          <a:lstStyle>
            <a:lvl1pPr>
              <a:defRPr lang="en-GB" sz="4000">
                <a:solidFill>
                  <a:schemeClr val="tx1"/>
                </a:solidFill>
                <a:latin typeface="Source Sans Pro SemiBold" panose="020B0603030403020204" pitchFamily="34" charset="0"/>
              </a:defRPr>
            </a:lvl1pPr>
          </a:lstStyle>
          <a:p>
            <a:pPr lvl="0">
              <a:lnSpc>
                <a:spcPct val="90000"/>
              </a:lnSpc>
            </a:pPr>
            <a:r>
              <a:rPr lang="en-US"/>
              <a:t>Click to edit Master title style</a:t>
            </a:r>
            <a:endParaRPr lang="en-GB" dirty="0"/>
          </a:p>
        </p:txBody>
      </p:sp>
      <p:sp>
        <p:nvSpPr>
          <p:cNvPr id="3" name="Subtitle 2"/>
          <p:cNvSpPr>
            <a:spLocks noGrp="1"/>
          </p:cNvSpPr>
          <p:nvPr>
            <p:ph type="subTitle" idx="1"/>
          </p:nvPr>
        </p:nvSpPr>
        <p:spPr>
          <a:xfrm>
            <a:off x="612773" y="3616316"/>
            <a:ext cx="7449676" cy="1398135"/>
          </a:xfrm>
          <a:prstGeom prst="rect">
            <a:avLst/>
          </a:prstGeom>
        </p:spPr>
        <p:txBody>
          <a:bodyPr vert="horz" lIns="0" tIns="0" rIns="0" bIns="0" rtlCol="0">
            <a:normAutofit/>
          </a:bodyPr>
          <a:lstStyle>
            <a:lvl1pPr marL="0" indent="0">
              <a:buNone/>
              <a:defRPr lang="en-US" b="0">
                <a:solidFill>
                  <a:schemeClr val="tx1"/>
                </a:solidFill>
              </a:defRPr>
            </a:lvl1pPr>
          </a:lstStyle>
          <a:p>
            <a:pPr lvl="0">
              <a:lnSpc>
                <a:spcPct val="100000"/>
              </a:lnSpc>
              <a:spcBef>
                <a:spcPts val="0"/>
              </a:spcBef>
            </a:pPr>
            <a:r>
              <a:rPr lang="en-US"/>
              <a:t>Click to edit Master subtitle style</a:t>
            </a:r>
            <a:endParaRPr lang="en-US" dirty="0"/>
          </a:p>
        </p:txBody>
      </p:sp>
      <p:pic>
        <p:nvPicPr>
          <p:cNvPr id="5" name="Graphic 4">
            <a:extLst>
              <a:ext uri="{FF2B5EF4-FFF2-40B4-BE49-F238E27FC236}">
                <a16:creationId xmlns:a16="http://schemas.microsoft.com/office/drawing/2014/main" id="{26C56C9C-F6A6-EF3B-366B-79DD394A9FA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3" t="-5640" r="-103" b="27893"/>
          <a:stretch/>
        </p:blipFill>
        <p:spPr>
          <a:xfrm>
            <a:off x="4140163" y="-589935"/>
            <a:ext cx="16337346" cy="7520564"/>
          </a:xfrm>
          <a:prstGeom prst="rect">
            <a:avLst/>
          </a:prstGeom>
        </p:spPr>
      </p:pic>
      <p:pic>
        <p:nvPicPr>
          <p:cNvPr id="6" name="Graphic 5">
            <a:extLst>
              <a:ext uri="{FF2B5EF4-FFF2-40B4-BE49-F238E27FC236}">
                <a16:creationId xmlns:a16="http://schemas.microsoft.com/office/drawing/2014/main" id="{2863394D-C3A5-966C-3C8E-5357D1AEB3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2773" y="5662734"/>
            <a:ext cx="1411897" cy="835960"/>
          </a:xfrm>
          <a:prstGeom prst="rect">
            <a:avLst/>
          </a:prstGeom>
        </p:spPr>
      </p:pic>
    </p:spTree>
    <p:extLst>
      <p:ext uri="{BB962C8B-B14F-4D97-AF65-F5344CB8AC3E}">
        <p14:creationId xmlns:p14="http://schemas.microsoft.com/office/powerpoint/2010/main" val="1749848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dec="http://schemas.microsoft.com/office/drawing/2017/decorative" xmlns:a16="http://schemas.microsoft.com/office/drawing/2014/main"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vider Slide Teal">
    <p:bg>
      <p:bgPr>
        <a:solidFill>
          <a:schemeClr val="accent3"/>
        </a:solidFill>
        <a:effectLst/>
      </p:bgPr>
    </p:bg>
    <p:spTree>
      <p:nvGrpSpPr>
        <p:cNvPr id="1" name=""/>
        <p:cNvGrpSpPr/>
        <p:nvPr/>
      </p:nvGrpSpPr>
      <p:grpSpPr>
        <a:xfrm>
          <a:off x="0" y="0"/>
          <a:ext cx="0" cy="0"/>
          <a:chOff x="0" y="0"/>
          <a:chExt cx="0" cy="0"/>
        </a:xfrm>
      </p:grpSpPr>
      <p:sp>
        <p:nvSpPr>
          <p:cNvPr id="22" name="New section text">
            <a:extLst>
              <a:ext uri="{FF2B5EF4-FFF2-40B4-BE49-F238E27FC236}">
                <a16:creationId xmlns:a16="http://schemas.microsoft.com/office/drawing/2014/main" id="{EF21324A-DA89-29D1-7F3D-F8DF9972799A}"/>
              </a:ext>
              <a:ext uri="{C183D7F6-B498-43B3-948B-1728B52AA6E4}">
                <adec:decorative xmlns:adec="http://schemas.microsoft.com/office/drawing/2017/decorative" val="1"/>
              </a:ext>
            </a:extLst>
          </p:cNvPr>
          <p:cNvSpPr txBox="1"/>
          <p:nvPr/>
        </p:nvSpPr>
        <p:spPr>
          <a:xfrm>
            <a:off x="612774" y="609069"/>
            <a:ext cx="2162175" cy="276999"/>
          </a:xfrm>
          <a:prstGeom prst="rect">
            <a:avLst/>
          </a:prstGeom>
          <a:noFill/>
        </p:spPr>
        <p:txBody>
          <a:bodyPr wrap="square" lIns="0" tIns="0" rIns="0" bIns="0" rtlCol="0">
            <a:spAutoFit/>
          </a:bodyPr>
          <a:lstStyle/>
          <a:p>
            <a:r>
              <a:rPr lang="en-GB" sz="1800" dirty="0">
                <a:solidFill>
                  <a:schemeClr val="tx1"/>
                </a:solidFill>
                <a:latin typeface="+mj-lt"/>
              </a:rPr>
              <a:t>NEW SECTION</a:t>
            </a:r>
            <a:endParaRPr lang="en-US" sz="1800" dirty="0">
              <a:solidFill>
                <a:schemeClr val="tx1"/>
              </a:solidFill>
              <a:latin typeface="+mj-lt"/>
            </a:endParaRPr>
          </a:p>
        </p:txBody>
      </p:sp>
      <p:sp>
        <p:nvSpPr>
          <p:cNvPr id="2" name="Title 1"/>
          <p:cNvSpPr>
            <a:spLocks noGrp="1"/>
          </p:cNvSpPr>
          <p:nvPr>
            <p:ph type="ctrTitle"/>
          </p:nvPr>
        </p:nvSpPr>
        <p:spPr>
          <a:xfrm>
            <a:off x="612774" y="2869002"/>
            <a:ext cx="7449676" cy="569387"/>
          </a:xfrm>
          <a:noFill/>
        </p:spPr>
        <p:txBody>
          <a:bodyPr vert="horz" wrap="square" lIns="0" tIns="0" rIns="0" bIns="0" rtlCol="0" anchor="b" anchorCtr="0">
            <a:spAutoFit/>
          </a:bodyPr>
          <a:lstStyle>
            <a:lvl1pPr>
              <a:defRPr lang="en-GB" sz="4000">
                <a:solidFill>
                  <a:schemeClr val="tx1"/>
                </a:solidFill>
                <a:latin typeface="Source Sans Pro SemiBold" panose="020B0603030403020204" pitchFamily="34" charset="0"/>
              </a:defRPr>
            </a:lvl1pPr>
          </a:lstStyle>
          <a:p>
            <a:pPr lvl="0">
              <a:lnSpc>
                <a:spcPct val="90000"/>
              </a:lnSpc>
            </a:pPr>
            <a:r>
              <a:rPr lang="en-US"/>
              <a:t>Click to edit Master title style</a:t>
            </a:r>
            <a:endParaRPr lang="en-GB" dirty="0"/>
          </a:p>
        </p:txBody>
      </p:sp>
      <p:sp>
        <p:nvSpPr>
          <p:cNvPr id="3" name="Subtitle 2"/>
          <p:cNvSpPr>
            <a:spLocks noGrp="1"/>
          </p:cNvSpPr>
          <p:nvPr>
            <p:ph type="subTitle" idx="1"/>
          </p:nvPr>
        </p:nvSpPr>
        <p:spPr>
          <a:xfrm>
            <a:off x="612773" y="3616316"/>
            <a:ext cx="7449676" cy="1398135"/>
          </a:xfrm>
          <a:prstGeom prst="rect">
            <a:avLst/>
          </a:prstGeom>
        </p:spPr>
        <p:txBody>
          <a:bodyPr vert="horz" lIns="0" tIns="0" rIns="0" bIns="0" rtlCol="0">
            <a:normAutofit/>
          </a:bodyPr>
          <a:lstStyle>
            <a:lvl1pPr marL="0" indent="0">
              <a:buNone/>
              <a:defRPr lang="en-US" b="0">
                <a:solidFill>
                  <a:schemeClr val="tx1"/>
                </a:solidFill>
              </a:defRPr>
            </a:lvl1pPr>
          </a:lstStyle>
          <a:p>
            <a:pPr lvl="0">
              <a:lnSpc>
                <a:spcPct val="100000"/>
              </a:lnSpc>
              <a:spcBef>
                <a:spcPts val="0"/>
              </a:spcBef>
            </a:pPr>
            <a:r>
              <a:rPr lang="en-US"/>
              <a:t>Click to edit Master subtitle style</a:t>
            </a:r>
            <a:endParaRPr lang="en-US" dirty="0"/>
          </a:p>
        </p:txBody>
      </p:sp>
      <p:pic>
        <p:nvPicPr>
          <p:cNvPr id="5" name="Graphic 4">
            <a:extLst>
              <a:ext uri="{FF2B5EF4-FFF2-40B4-BE49-F238E27FC236}">
                <a16:creationId xmlns:a16="http://schemas.microsoft.com/office/drawing/2014/main" id="{01285335-4E74-938C-31C6-D077774287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3" t="-5640" r="-103" b="27893"/>
          <a:stretch/>
        </p:blipFill>
        <p:spPr>
          <a:xfrm>
            <a:off x="4140163" y="-589935"/>
            <a:ext cx="16337346" cy="7520564"/>
          </a:xfrm>
          <a:prstGeom prst="rect">
            <a:avLst/>
          </a:prstGeom>
        </p:spPr>
      </p:pic>
      <p:pic>
        <p:nvPicPr>
          <p:cNvPr id="6" name="Graphic 5">
            <a:extLst>
              <a:ext uri="{FF2B5EF4-FFF2-40B4-BE49-F238E27FC236}">
                <a16:creationId xmlns:a16="http://schemas.microsoft.com/office/drawing/2014/main" id="{A09AE186-E23C-47B9-B64F-17EBF416FA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2773" y="5662734"/>
            <a:ext cx="1411897" cy="835960"/>
          </a:xfrm>
          <a:prstGeom prst="rect">
            <a:avLst/>
          </a:prstGeom>
        </p:spPr>
      </p:pic>
    </p:spTree>
    <p:extLst>
      <p:ext uri="{BB962C8B-B14F-4D97-AF65-F5344CB8AC3E}">
        <p14:creationId xmlns:p14="http://schemas.microsoft.com/office/powerpoint/2010/main" val="1849909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dec="http://schemas.microsoft.com/office/drawing/2017/decorative" xmlns:a16="http://schemas.microsoft.com/office/drawing/2014/main"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Divider Slide Green">
    <p:bg>
      <p:bgPr>
        <a:solidFill>
          <a:schemeClr val="accent5"/>
        </a:solidFill>
        <a:effectLst/>
      </p:bgPr>
    </p:bg>
    <p:spTree>
      <p:nvGrpSpPr>
        <p:cNvPr id="1" name=""/>
        <p:cNvGrpSpPr/>
        <p:nvPr/>
      </p:nvGrpSpPr>
      <p:grpSpPr>
        <a:xfrm>
          <a:off x="0" y="0"/>
          <a:ext cx="0" cy="0"/>
          <a:chOff x="0" y="0"/>
          <a:chExt cx="0" cy="0"/>
        </a:xfrm>
      </p:grpSpPr>
      <p:sp>
        <p:nvSpPr>
          <p:cNvPr id="22" name="New section text">
            <a:extLst>
              <a:ext uri="{FF2B5EF4-FFF2-40B4-BE49-F238E27FC236}">
                <a16:creationId xmlns:a16="http://schemas.microsoft.com/office/drawing/2014/main" id="{EF21324A-DA89-29D1-7F3D-F8DF9972799A}"/>
              </a:ext>
              <a:ext uri="{C183D7F6-B498-43B3-948B-1728B52AA6E4}">
                <adec:decorative xmlns:adec="http://schemas.microsoft.com/office/drawing/2017/decorative" val="1"/>
              </a:ext>
            </a:extLst>
          </p:cNvPr>
          <p:cNvSpPr txBox="1"/>
          <p:nvPr/>
        </p:nvSpPr>
        <p:spPr>
          <a:xfrm>
            <a:off x="612774" y="609069"/>
            <a:ext cx="2162175" cy="276999"/>
          </a:xfrm>
          <a:prstGeom prst="rect">
            <a:avLst/>
          </a:prstGeom>
          <a:noFill/>
        </p:spPr>
        <p:txBody>
          <a:bodyPr wrap="square" lIns="0" tIns="0" rIns="0" bIns="0" rtlCol="0">
            <a:spAutoFit/>
          </a:bodyPr>
          <a:lstStyle/>
          <a:p>
            <a:r>
              <a:rPr lang="en-GB" sz="1800" dirty="0">
                <a:solidFill>
                  <a:schemeClr val="tx1"/>
                </a:solidFill>
                <a:latin typeface="+mj-lt"/>
              </a:rPr>
              <a:t>NEW SECTION</a:t>
            </a:r>
            <a:endParaRPr lang="en-US" sz="1800" dirty="0">
              <a:solidFill>
                <a:schemeClr val="tx1"/>
              </a:solidFill>
              <a:latin typeface="+mj-lt"/>
            </a:endParaRPr>
          </a:p>
        </p:txBody>
      </p:sp>
      <p:sp>
        <p:nvSpPr>
          <p:cNvPr id="2" name="Title 1"/>
          <p:cNvSpPr>
            <a:spLocks noGrp="1"/>
          </p:cNvSpPr>
          <p:nvPr>
            <p:ph type="ctrTitle"/>
          </p:nvPr>
        </p:nvSpPr>
        <p:spPr>
          <a:xfrm>
            <a:off x="612774" y="2869002"/>
            <a:ext cx="7449676" cy="569387"/>
          </a:xfrm>
          <a:noFill/>
        </p:spPr>
        <p:txBody>
          <a:bodyPr vert="horz" wrap="square" lIns="0" tIns="0" rIns="0" bIns="0" rtlCol="0" anchor="b" anchorCtr="0">
            <a:spAutoFit/>
          </a:bodyPr>
          <a:lstStyle>
            <a:lvl1pPr>
              <a:defRPr lang="en-GB" sz="4000">
                <a:solidFill>
                  <a:schemeClr val="tx1"/>
                </a:solidFill>
                <a:latin typeface="Source Sans Pro SemiBold" panose="020B0603030403020204" pitchFamily="34" charset="0"/>
              </a:defRPr>
            </a:lvl1pPr>
          </a:lstStyle>
          <a:p>
            <a:pPr lvl="0">
              <a:lnSpc>
                <a:spcPct val="90000"/>
              </a:lnSpc>
            </a:pPr>
            <a:r>
              <a:rPr lang="en-US"/>
              <a:t>Click to edit Master title style</a:t>
            </a:r>
            <a:endParaRPr lang="en-GB" dirty="0"/>
          </a:p>
        </p:txBody>
      </p:sp>
      <p:sp>
        <p:nvSpPr>
          <p:cNvPr id="3" name="Subtitle 2"/>
          <p:cNvSpPr>
            <a:spLocks noGrp="1"/>
          </p:cNvSpPr>
          <p:nvPr>
            <p:ph type="subTitle" idx="1"/>
          </p:nvPr>
        </p:nvSpPr>
        <p:spPr>
          <a:xfrm>
            <a:off x="612773" y="3616316"/>
            <a:ext cx="7449676" cy="1398135"/>
          </a:xfrm>
          <a:prstGeom prst="rect">
            <a:avLst/>
          </a:prstGeom>
        </p:spPr>
        <p:txBody>
          <a:bodyPr vert="horz" lIns="0" tIns="0" rIns="0" bIns="0" rtlCol="0">
            <a:normAutofit/>
          </a:bodyPr>
          <a:lstStyle>
            <a:lvl1pPr marL="0" indent="0">
              <a:buNone/>
              <a:defRPr lang="en-US" b="0">
                <a:solidFill>
                  <a:schemeClr val="tx1"/>
                </a:solidFill>
              </a:defRPr>
            </a:lvl1pPr>
          </a:lstStyle>
          <a:p>
            <a:pPr lvl="0">
              <a:lnSpc>
                <a:spcPct val="100000"/>
              </a:lnSpc>
              <a:spcBef>
                <a:spcPts val="0"/>
              </a:spcBef>
            </a:pPr>
            <a:r>
              <a:rPr lang="en-US"/>
              <a:t>Click to edit Master subtitle style</a:t>
            </a:r>
            <a:endParaRPr lang="en-US" dirty="0"/>
          </a:p>
        </p:txBody>
      </p:sp>
      <p:pic>
        <p:nvPicPr>
          <p:cNvPr id="5" name="Graphic 4">
            <a:extLst>
              <a:ext uri="{FF2B5EF4-FFF2-40B4-BE49-F238E27FC236}">
                <a16:creationId xmlns:a16="http://schemas.microsoft.com/office/drawing/2014/main" id="{89CD9434-4EA1-4D55-E7E0-B2B89607D97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3" t="-5640" r="-103" b="27893"/>
          <a:stretch/>
        </p:blipFill>
        <p:spPr>
          <a:xfrm>
            <a:off x="4140163" y="-589935"/>
            <a:ext cx="16337346" cy="7520564"/>
          </a:xfrm>
          <a:prstGeom prst="rect">
            <a:avLst/>
          </a:prstGeom>
        </p:spPr>
      </p:pic>
      <p:pic>
        <p:nvPicPr>
          <p:cNvPr id="6" name="Graphic 5">
            <a:extLst>
              <a:ext uri="{FF2B5EF4-FFF2-40B4-BE49-F238E27FC236}">
                <a16:creationId xmlns:a16="http://schemas.microsoft.com/office/drawing/2014/main" id="{8824B3AB-050A-70AA-8365-5E6DF5C51F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2773" y="5662734"/>
            <a:ext cx="1411897" cy="835960"/>
          </a:xfrm>
          <a:prstGeom prst="rect">
            <a:avLst/>
          </a:prstGeom>
        </p:spPr>
      </p:pic>
    </p:spTree>
    <p:extLst>
      <p:ext uri="{BB962C8B-B14F-4D97-AF65-F5344CB8AC3E}">
        <p14:creationId xmlns:p14="http://schemas.microsoft.com/office/powerpoint/2010/main" val="2311589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dec="http://schemas.microsoft.com/office/drawing/2017/decorative" xmlns:a16="http://schemas.microsoft.com/office/drawing/2014/main"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631D5E06-4B58-74FB-1007-A4D00B97B032}"/>
              </a:ext>
            </a:extLst>
          </p:cNvPr>
          <p:cNvSpPr/>
          <p:nvPr userDrawn="1"/>
        </p:nvSpPr>
        <p:spPr>
          <a:xfrm>
            <a:off x="2" y="2"/>
            <a:ext cx="12191999" cy="6857999"/>
          </a:xfrm>
          <a:custGeom>
            <a:avLst/>
            <a:gdLst>
              <a:gd name="connsiteX0" fmla="*/ 12175652 w 12191999"/>
              <a:gd name="connsiteY0" fmla="*/ 0 h 6857999"/>
              <a:gd name="connsiteX1" fmla="*/ 12191999 w 12191999"/>
              <a:gd name="connsiteY1" fmla="*/ 0 h 6857999"/>
              <a:gd name="connsiteX2" fmla="*/ 12191999 w 12191999"/>
              <a:gd name="connsiteY2" fmla="*/ 124107 h 6857999"/>
              <a:gd name="connsiteX3" fmla="*/ 12135652 w 12191999"/>
              <a:gd name="connsiteY3" fmla="*/ 0 h 6857999"/>
              <a:gd name="connsiteX4" fmla="*/ 12153533 w 12191999"/>
              <a:gd name="connsiteY4" fmla="*/ 0 h 6857999"/>
              <a:gd name="connsiteX5" fmla="*/ 11237106 w 12191999"/>
              <a:gd name="connsiteY5" fmla="*/ 6853573 h 6857999"/>
              <a:gd name="connsiteX6" fmla="*/ 12191999 w 12191999"/>
              <a:gd name="connsiteY6" fmla="*/ 6853573 h 6857999"/>
              <a:gd name="connsiteX7" fmla="*/ 12191999 w 12191999"/>
              <a:gd name="connsiteY7" fmla="*/ 6857999 h 6857999"/>
              <a:gd name="connsiteX8" fmla="*/ 9362450 w 12191999"/>
              <a:gd name="connsiteY8" fmla="*/ 6857999 h 6857999"/>
              <a:gd name="connsiteX9" fmla="*/ 12095650 w 12191999"/>
              <a:gd name="connsiteY9" fmla="*/ 0 h 6857999"/>
              <a:gd name="connsiteX10" fmla="*/ 12116659 w 12191999"/>
              <a:gd name="connsiteY10" fmla="*/ 0 h 6857999"/>
              <a:gd name="connsiteX11" fmla="*/ 7641269 w 12191999"/>
              <a:gd name="connsiteY11" fmla="*/ 6853574 h 6857999"/>
              <a:gd name="connsiteX12" fmla="*/ 8433335 w 12191999"/>
              <a:gd name="connsiteY12" fmla="*/ 6857999 h 6857999"/>
              <a:gd name="connsiteX13" fmla="*/ 5581684 w 12191999"/>
              <a:gd name="connsiteY13" fmla="*/ 6857999 h 6857999"/>
              <a:gd name="connsiteX14" fmla="*/ 6318876 w 12191999"/>
              <a:gd name="connsiteY14" fmla="*/ 6856774 h 6857999"/>
              <a:gd name="connsiteX15" fmla="*/ 0 w 12191999"/>
              <a:gd name="connsiteY15" fmla="*/ 0 h 6857999"/>
              <a:gd name="connsiteX16" fmla="*/ 12073877 w 12191999"/>
              <a:gd name="connsiteY16" fmla="*/ 0 h 6857999"/>
              <a:gd name="connsiteX17" fmla="*/ 4554444 w 12191999"/>
              <a:gd name="connsiteY17" fmla="*/ 6857999 h 6857999"/>
              <a:gd name="connsiteX18" fmla="*/ 0 w 12191999"/>
              <a:gd name="connsiteY1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1999" h="6857999">
                <a:moveTo>
                  <a:pt x="12175652" y="0"/>
                </a:moveTo>
                <a:lnTo>
                  <a:pt x="12191999" y="0"/>
                </a:lnTo>
                <a:lnTo>
                  <a:pt x="12191999" y="124107"/>
                </a:lnTo>
                <a:close/>
                <a:moveTo>
                  <a:pt x="12135652" y="0"/>
                </a:moveTo>
                <a:lnTo>
                  <a:pt x="12153533" y="0"/>
                </a:lnTo>
                <a:lnTo>
                  <a:pt x="11237106" y="6853573"/>
                </a:lnTo>
                <a:lnTo>
                  <a:pt x="12191999" y="6853573"/>
                </a:lnTo>
                <a:lnTo>
                  <a:pt x="12191999" y="6857999"/>
                </a:lnTo>
                <a:lnTo>
                  <a:pt x="9362450" y="6857999"/>
                </a:lnTo>
                <a:close/>
                <a:moveTo>
                  <a:pt x="12095650" y="0"/>
                </a:moveTo>
                <a:lnTo>
                  <a:pt x="12116659" y="0"/>
                </a:lnTo>
                <a:lnTo>
                  <a:pt x="7641269" y="6853574"/>
                </a:lnTo>
                <a:lnTo>
                  <a:pt x="8433335" y="6857999"/>
                </a:lnTo>
                <a:lnTo>
                  <a:pt x="5581684" y="6857999"/>
                </a:lnTo>
                <a:lnTo>
                  <a:pt x="6318876" y="6856774"/>
                </a:lnTo>
                <a:close/>
                <a:moveTo>
                  <a:pt x="0" y="0"/>
                </a:moveTo>
                <a:lnTo>
                  <a:pt x="12073877" y="0"/>
                </a:lnTo>
                <a:lnTo>
                  <a:pt x="4554444" y="6857999"/>
                </a:lnTo>
                <a:lnTo>
                  <a:pt x="0" y="6857999"/>
                </a:lnTo>
                <a:close/>
              </a:path>
            </a:pathLst>
          </a:custGeom>
          <a:solidFill>
            <a:schemeClr val="tx1">
              <a:lumMod val="95000"/>
              <a:lumOff val="5000"/>
              <a:alpha val="71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a:p>
        </p:txBody>
      </p:sp>
      <p:sp>
        <p:nvSpPr>
          <p:cNvPr id="2" name="Title 1"/>
          <p:cNvSpPr>
            <a:spLocks noGrp="1"/>
          </p:cNvSpPr>
          <p:nvPr>
            <p:ph type="ctrTitle"/>
          </p:nvPr>
        </p:nvSpPr>
        <p:spPr>
          <a:xfrm>
            <a:off x="612776" y="3196332"/>
            <a:ext cx="5918654" cy="1218795"/>
          </a:xfrm>
        </p:spPr>
        <p:txBody>
          <a:bodyPr vert="horz" wrap="square" lIns="0" tIns="0" rIns="0" bIns="0" rtlCol="0" anchor="b" anchorCtr="0">
            <a:spAutoFit/>
          </a:bodyPr>
          <a:lstStyle>
            <a:lvl1pPr>
              <a:defRPr lang="en-GB" sz="4400" dirty="0">
                <a:solidFill>
                  <a:schemeClr val="bg1"/>
                </a:solidFill>
              </a:defRPr>
            </a:lvl1pPr>
          </a:lstStyle>
          <a:p>
            <a:pPr lvl="0">
              <a:lnSpc>
                <a:spcPct val="90000"/>
              </a:lnSpc>
            </a:pPr>
            <a:r>
              <a:rPr lang="en-US" dirty="0"/>
              <a:t>Click to edit Master title style</a:t>
            </a:r>
            <a:endParaRPr lang="en-GB" dirty="0"/>
          </a:p>
        </p:txBody>
      </p:sp>
      <p:sp>
        <p:nvSpPr>
          <p:cNvPr id="3" name="Subtitle 2"/>
          <p:cNvSpPr>
            <a:spLocks noGrp="1"/>
          </p:cNvSpPr>
          <p:nvPr>
            <p:ph type="subTitle" idx="1"/>
          </p:nvPr>
        </p:nvSpPr>
        <p:spPr>
          <a:xfrm>
            <a:off x="612775" y="4622407"/>
            <a:ext cx="5918654" cy="398571"/>
          </a:xfrm>
          <a:prstGeom prst="rect">
            <a:avLst/>
          </a:prstGeom>
        </p:spPr>
        <p:txBody>
          <a:bodyPr vert="horz" wrap="square" lIns="0" tIns="0" rIns="0" bIns="0" rtlCol="0" anchor="t" anchorCtr="0">
            <a:spAutoFit/>
          </a:bodyPr>
          <a:lstStyle>
            <a:lvl1pPr marL="0" indent="0">
              <a:buNone/>
              <a:defRPr lang="en-GB" sz="2800" b="0" spc="0" dirty="0">
                <a:solidFill>
                  <a:schemeClr val="bg1"/>
                </a:solidFill>
                <a:latin typeface="+mn-lt"/>
                <a:ea typeface="+mj-ea"/>
                <a:cs typeface="+mj-cs"/>
              </a:defRPr>
            </a:lvl1pPr>
          </a:lstStyle>
          <a:p>
            <a:pPr lvl="0">
              <a:lnSpc>
                <a:spcPct val="90000"/>
              </a:lnSpc>
              <a:spcBef>
                <a:spcPct val="0"/>
              </a:spcBef>
            </a:pPr>
            <a:r>
              <a:rPr lang="en-US" dirty="0"/>
              <a:t>Click to edit Master subtitle style</a:t>
            </a:r>
            <a:endParaRPr lang="en-GB" dirty="0"/>
          </a:p>
        </p:txBody>
      </p:sp>
      <p:pic>
        <p:nvPicPr>
          <p:cNvPr id="41" name="Graphic 40">
            <a:extLst>
              <a:ext uri="{FF2B5EF4-FFF2-40B4-BE49-F238E27FC236}">
                <a16:creationId xmlns:a16="http://schemas.microsoft.com/office/drawing/2014/main" id="{FB9E6C78-F998-DE5B-25B3-19414A1F1FE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2775" y="651949"/>
            <a:ext cx="2524993" cy="1495005"/>
          </a:xfrm>
          <a:prstGeom prst="rect">
            <a:avLst/>
          </a:prstGeom>
        </p:spPr>
      </p:pic>
      <p:sp>
        <p:nvSpPr>
          <p:cNvPr id="54" name="Subtitle 2">
            <a:extLst>
              <a:ext uri="{FF2B5EF4-FFF2-40B4-BE49-F238E27FC236}">
                <a16:creationId xmlns:a16="http://schemas.microsoft.com/office/drawing/2014/main" id="{FCD4672E-360B-5A0D-EAC1-EB8F1D336ED1}"/>
              </a:ext>
            </a:extLst>
          </p:cNvPr>
          <p:cNvSpPr txBox="1">
            <a:spLocks/>
          </p:cNvSpPr>
          <p:nvPr userDrawn="1"/>
        </p:nvSpPr>
        <p:spPr>
          <a:xfrm>
            <a:off x="612775" y="6070356"/>
            <a:ext cx="5918654" cy="263149"/>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Clr>
                <a:schemeClr val="bg2"/>
              </a:buClr>
              <a:buFont typeface="Arial" panose="020B0604020202020204" pitchFamily="34" charset="0"/>
              <a:buNone/>
              <a:defRPr lang="en-GB" sz="2800" b="0" kern="1200" spc="0" baseline="0" dirty="0">
                <a:solidFill>
                  <a:schemeClr val="bg1"/>
                </a:solidFill>
                <a:latin typeface="+mn-lt"/>
                <a:ea typeface="+mj-ea"/>
                <a:cs typeface="+mj-cs"/>
              </a:defRPr>
            </a:lvl1pPr>
            <a:lvl2pPr marL="541338" indent="-276225" algn="l" defTabSz="914400" rtl="0" eaLnBrk="1" latinLnBrk="0" hangingPunct="1">
              <a:spcBef>
                <a:spcPts val="900"/>
              </a:spcBef>
              <a:spcAft>
                <a:spcPts val="0"/>
              </a:spcAft>
              <a:buClr>
                <a:schemeClr val="bg2"/>
              </a:buClr>
              <a:buFont typeface="Source Sans Pro" panose="020B0503030403020204" pitchFamily="34" charset="0"/>
              <a:buChar char="–"/>
              <a:defRPr sz="2000" kern="1200" spc="-20" baseline="0">
                <a:solidFill>
                  <a:schemeClr val="tx1"/>
                </a:solidFill>
                <a:latin typeface="+mn-lt"/>
                <a:ea typeface="+mn-ea"/>
                <a:cs typeface="+mn-cs"/>
              </a:defRPr>
            </a:lvl2pPr>
            <a:lvl3pPr marL="806450" indent="-265113"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3pPr>
            <a:lvl4pPr marL="1071563" indent="-265113" algn="l" defTabSz="914400" rtl="0" eaLnBrk="1" latinLnBrk="0" hangingPunct="1">
              <a:spcBef>
                <a:spcPts val="900"/>
              </a:spcBef>
              <a:spcAft>
                <a:spcPts val="0"/>
              </a:spcAft>
              <a:buClr>
                <a:schemeClr val="bg2"/>
              </a:buClr>
              <a:buFont typeface="Source Sans Pro" panose="020B0503030403020204" pitchFamily="34" charset="0"/>
              <a:buChar char="–"/>
              <a:defRPr lang="en-US" sz="2000" kern="1200" spc="-20" baseline="0" dirty="0" smtClean="0">
                <a:solidFill>
                  <a:schemeClr val="tx1"/>
                </a:solidFill>
                <a:latin typeface="+mn-lt"/>
                <a:ea typeface="+mn-ea"/>
                <a:cs typeface="+mn-cs"/>
              </a:defRPr>
            </a:lvl4pPr>
            <a:lvl5pPr marL="1347788" indent="-276225"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ct val="0"/>
              </a:spcBef>
            </a:pPr>
            <a:r>
              <a:rPr lang="en-GB" sz="1900" dirty="0">
                <a:solidFill>
                  <a:schemeClr val="bg1">
                    <a:alpha val="55000"/>
                  </a:schemeClr>
                </a:solidFill>
              </a:rPr>
              <a:t>Using evidence. Improving lives</a:t>
            </a:r>
            <a:r>
              <a:rPr lang="en-GB" sz="1800" dirty="0">
                <a:solidFill>
                  <a:schemeClr val="bg1">
                    <a:alpha val="55000"/>
                  </a:schemeClr>
                </a:solidFill>
              </a:rPr>
              <a:t>.</a:t>
            </a:r>
          </a:p>
        </p:txBody>
      </p:sp>
    </p:spTree>
    <p:extLst>
      <p:ext uri="{BB962C8B-B14F-4D97-AF65-F5344CB8AC3E}">
        <p14:creationId xmlns:p14="http://schemas.microsoft.com/office/powerpoint/2010/main" val="321014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dec="http://schemas.microsoft.com/office/drawing/2017/decorative" xmlns:a16="http://schemas.microsoft.com/office/drawing/2014/main"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972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End Slide with Small Image">
    <p:bg>
      <p:bgPr>
        <a:blipFill dpi="0" rotWithShape="1">
          <a:blip r:embed="rId2">
            <a:lum/>
          </a:blip>
          <a:srcRect/>
          <a:tile tx="863600" ty="114300" sx="100000" sy="100000" flip="none" algn="br"/>
        </a:blip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F5A1593-478F-F78C-A039-34CB8A411E3E}"/>
              </a:ext>
            </a:extLst>
          </p:cNvPr>
          <p:cNvSpPr/>
          <p:nvPr userDrawn="1"/>
        </p:nvSpPr>
        <p:spPr>
          <a:xfrm>
            <a:off x="0" y="-9331"/>
            <a:ext cx="9395925" cy="6867331"/>
          </a:xfrm>
          <a:custGeom>
            <a:avLst/>
            <a:gdLst>
              <a:gd name="connsiteX0" fmla="*/ 0 w 9423918"/>
              <a:gd name="connsiteY0" fmla="*/ 0 h 6858000"/>
              <a:gd name="connsiteX1" fmla="*/ 9423918 w 9423918"/>
              <a:gd name="connsiteY1" fmla="*/ 0 h 6858000"/>
              <a:gd name="connsiteX2" fmla="*/ 9423918 w 9423918"/>
              <a:gd name="connsiteY2" fmla="*/ 6858000 h 6858000"/>
              <a:gd name="connsiteX3" fmla="*/ 0 w 9423918"/>
              <a:gd name="connsiteY3" fmla="*/ 6858000 h 6858000"/>
              <a:gd name="connsiteX4" fmla="*/ 0 w 9423918"/>
              <a:gd name="connsiteY4" fmla="*/ 0 h 6858000"/>
              <a:gd name="connsiteX0" fmla="*/ 0 w 9423918"/>
              <a:gd name="connsiteY0" fmla="*/ 0 h 6858000"/>
              <a:gd name="connsiteX1" fmla="*/ 9423918 w 9423918"/>
              <a:gd name="connsiteY1" fmla="*/ 0 h 6858000"/>
              <a:gd name="connsiteX2" fmla="*/ 6354147 w 9423918"/>
              <a:gd name="connsiteY2" fmla="*/ 6858000 h 6858000"/>
              <a:gd name="connsiteX3" fmla="*/ 0 w 9423918"/>
              <a:gd name="connsiteY3" fmla="*/ 6858000 h 6858000"/>
              <a:gd name="connsiteX4" fmla="*/ 0 w 9423918"/>
              <a:gd name="connsiteY4" fmla="*/ 0 h 6858000"/>
              <a:gd name="connsiteX0" fmla="*/ 0 w 9423918"/>
              <a:gd name="connsiteY0" fmla="*/ 0 h 6867331"/>
              <a:gd name="connsiteX1" fmla="*/ 9423918 w 9423918"/>
              <a:gd name="connsiteY1" fmla="*/ 0 h 6867331"/>
              <a:gd name="connsiteX2" fmla="*/ 6382138 w 9423918"/>
              <a:gd name="connsiteY2" fmla="*/ 6867331 h 6867331"/>
              <a:gd name="connsiteX3" fmla="*/ 0 w 9423918"/>
              <a:gd name="connsiteY3" fmla="*/ 6858000 h 6867331"/>
              <a:gd name="connsiteX4" fmla="*/ 0 w 9423918"/>
              <a:gd name="connsiteY4" fmla="*/ 0 h 6867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3918" h="6867331">
                <a:moveTo>
                  <a:pt x="0" y="0"/>
                </a:moveTo>
                <a:lnTo>
                  <a:pt x="9423918" y="0"/>
                </a:lnTo>
                <a:lnTo>
                  <a:pt x="6382138" y="6867331"/>
                </a:lnTo>
                <a:lnTo>
                  <a:pt x="0" y="6858000"/>
                </a:lnTo>
                <a:lnTo>
                  <a:pt x="0" y="0"/>
                </a:lnTo>
                <a:close/>
              </a:path>
            </a:pathLst>
          </a:custGeom>
          <a:solidFill>
            <a:srgbClr val="002D6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 name="Title 1"/>
          <p:cNvSpPr>
            <a:spLocks noGrp="1"/>
          </p:cNvSpPr>
          <p:nvPr>
            <p:ph type="ctrTitle"/>
          </p:nvPr>
        </p:nvSpPr>
        <p:spPr>
          <a:xfrm>
            <a:off x="612775" y="2910582"/>
            <a:ext cx="7035799" cy="1218795"/>
          </a:xfrm>
        </p:spPr>
        <p:txBody>
          <a:bodyPr vert="horz" wrap="square" lIns="0" tIns="0" rIns="0" bIns="0" rtlCol="0" anchor="b" anchorCtr="0">
            <a:spAutoFit/>
          </a:bodyPr>
          <a:lstStyle>
            <a:lvl1pPr>
              <a:defRPr lang="en-GB" sz="4400" dirty="0">
                <a:solidFill>
                  <a:schemeClr val="bg1"/>
                </a:solidFill>
              </a:defRPr>
            </a:lvl1pPr>
          </a:lstStyle>
          <a:p>
            <a:pPr lvl="0">
              <a:lnSpc>
                <a:spcPct val="90000"/>
              </a:lnSpc>
            </a:pPr>
            <a:r>
              <a:rPr lang="en-US"/>
              <a:t>Click to edit Master title style</a:t>
            </a:r>
            <a:endParaRPr lang="en-GB" dirty="0"/>
          </a:p>
        </p:txBody>
      </p:sp>
      <p:sp>
        <p:nvSpPr>
          <p:cNvPr id="3" name="Subtitle 2"/>
          <p:cNvSpPr>
            <a:spLocks noGrp="1"/>
          </p:cNvSpPr>
          <p:nvPr>
            <p:ph type="subTitle" idx="1"/>
          </p:nvPr>
        </p:nvSpPr>
        <p:spPr>
          <a:xfrm>
            <a:off x="612774" y="4336657"/>
            <a:ext cx="7035799" cy="398571"/>
          </a:xfrm>
          <a:prstGeom prst="rect">
            <a:avLst/>
          </a:prstGeom>
        </p:spPr>
        <p:txBody>
          <a:bodyPr vert="horz" wrap="square" lIns="0" tIns="0" rIns="0" bIns="0" rtlCol="0" anchor="t" anchorCtr="0">
            <a:spAutoFit/>
          </a:bodyPr>
          <a:lstStyle>
            <a:lvl1pPr marL="0" indent="0">
              <a:buNone/>
              <a:defRPr lang="en-GB" sz="2800" b="0" spc="0" dirty="0">
                <a:solidFill>
                  <a:schemeClr val="bg1"/>
                </a:solidFill>
                <a:latin typeface="+mn-lt"/>
                <a:ea typeface="+mj-ea"/>
                <a:cs typeface="+mj-cs"/>
              </a:defRPr>
            </a:lvl1pPr>
          </a:lstStyle>
          <a:p>
            <a:pPr lvl="0">
              <a:lnSpc>
                <a:spcPct val="90000"/>
              </a:lnSpc>
              <a:spcBef>
                <a:spcPct val="0"/>
              </a:spcBef>
            </a:pPr>
            <a:r>
              <a:rPr lang="en-US"/>
              <a:t>Click to edit Master subtitle style</a:t>
            </a:r>
            <a:endParaRPr lang="en-GB" dirty="0"/>
          </a:p>
        </p:txBody>
      </p:sp>
      <p:pic>
        <p:nvPicPr>
          <p:cNvPr id="9" name="Graphic 8">
            <a:extLst>
              <a:ext uri="{FF2B5EF4-FFF2-40B4-BE49-F238E27FC236}">
                <a16:creationId xmlns:a16="http://schemas.microsoft.com/office/drawing/2014/main" id="{E3C20545-CFD8-E62B-9FCA-F1D42D1B2C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2774" y="526537"/>
            <a:ext cx="3224213" cy="1909000"/>
          </a:xfrm>
          <a:prstGeom prst="rect">
            <a:avLst/>
          </a:prstGeom>
        </p:spPr>
      </p:pic>
      <p:pic>
        <p:nvPicPr>
          <p:cNvPr id="4" name="Graphic 3">
            <a:extLst>
              <a:ext uri="{FF2B5EF4-FFF2-40B4-BE49-F238E27FC236}">
                <a16:creationId xmlns:a16="http://schemas.microsoft.com/office/drawing/2014/main" id="{58EDEA3E-3888-1850-0840-18C8528EB93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a:fillRect/>
          </a:stretch>
        </p:blipFill>
        <p:spPr>
          <a:xfrm rot="20427827">
            <a:off x="4117033" y="852514"/>
            <a:ext cx="6475462" cy="5901283"/>
          </a:xfrm>
          <a:custGeom>
            <a:avLst/>
            <a:gdLst>
              <a:gd name="connsiteX0" fmla="*/ 5610204 w 5610204"/>
              <a:gd name="connsiteY0" fmla="*/ 0 h 5112747"/>
              <a:gd name="connsiteX1" fmla="*/ 5610204 w 5610204"/>
              <a:gd name="connsiteY1" fmla="*/ 5112747 h 5112747"/>
              <a:gd name="connsiteX2" fmla="*/ 2837394 w 5610204"/>
              <a:gd name="connsiteY2" fmla="*/ 5112747 h 5112747"/>
              <a:gd name="connsiteX3" fmla="*/ 0 w 5610204"/>
              <a:gd name="connsiteY3" fmla="*/ 4105954 h 5112747"/>
              <a:gd name="connsiteX4" fmla="*/ 0 w 5610204"/>
              <a:gd name="connsiteY4" fmla="*/ 0 h 5112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0204" h="5112747">
                <a:moveTo>
                  <a:pt x="5610204" y="0"/>
                </a:moveTo>
                <a:lnTo>
                  <a:pt x="5610204" y="5112747"/>
                </a:lnTo>
                <a:lnTo>
                  <a:pt x="2837394" y="5112747"/>
                </a:lnTo>
                <a:lnTo>
                  <a:pt x="0" y="4105954"/>
                </a:lnTo>
                <a:lnTo>
                  <a:pt x="0" y="0"/>
                </a:lnTo>
                <a:close/>
              </a:path>
            </a:pathLst>
          </a:custGeom>
        </p:spPr>
      </p:pic>
      <p:pic>
        <p:nvPicPr>
          <p:cNvPr id="6" name="Graphic 5">
            <a:extLst>
              <a:ext uri="{FF2B5EF4-FFF2-40B4-BE49-F238E27FC236}">
                <a16:creationId xmlns:a16="http://schemas.microsoft.com/office/drawing/2014/main" id="{1402FBC2-8778-4C50-6865-1A195AE33DA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a:fillRect/>
          </a:stretch>
        </p:blipFill>
        <p:spPr>
          <a:xfrm rot="20337087">
            <a:off x="4480568" y="861186"/>
            <a:ext cx="6177337" cy="5629594"/>
          </a:xfrm>
          <a:custGeom>
            <a:avLst/>
            <a:gdLst>
              <a:gd name="connsiteX0" fmla="*/ 5351915 w 5351915"/>
              <a:gd name="connsiteY0" fmla="*/ 0 h 4877362"/>
              <a:gd name="connsiteX1" fmla="*/ 5351915 w 5351915"/>
              <a:gd name="connsiteY1" fmla="*/ 4877362 h 4877362"/>
              <a:gd name="connsiteX2" fmla="*/ 2759390 w 5351915"/>
              <a:gd name="connsiteY2" fmla="*/ 4877362 h 4877362"/>
              <a:gd name="connsiteX3" fmla="*/ 2825752 w 5351915"/>
              <a:gd name="connsiteY3" fmla="*/ 4704921 h 4877362"/>
              <a:gd name="connsiteX4" fmla="*/ 0 w 5351915"/>
              <a:gd name="connsiteY4" fmla="*/ 3617468 h 4877362"/>
              <a:gd name="connsiteX5" fmla="*/ 0 w 5351915"/>
              <a:gd name="connsiteY5" fmla="*/ 0 h 487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1915" h="4877362">
                <a:moveTo>
                  <a:pt x="5351915" y="0"/>
                </a:moveTo>
                <a:lnTo>
                  <a:pt x="5351915" y="4877362"/>
                </a:lnTo>
                <a:lnTo>
                  <a:pt x="2759390" y="4877362"/>
                </a:lnTo>
                <a:lnTo>
                  <a:pt x="2825752" y="4704921"/>
                </a:lnTo>
                <a:lnTo>
                  <a:pt x="0" y="3617468"/>
                </a:lnTo>
                <a:lnTo>
                  <a:pt x="0" y="0"/>
                </a:lnTo>
                <a:close/>
              </a:path>
            </a:pathLst>
          </a:custGeom>
        </p:spPr>
      </p:pic>
      <p:sp>
        <p:nvSpPr>
          <p:cNvPr id="7" name="Subtitle 2">
            <a:extLst>
              <a:ext uri="{FF2B5EF4-FFF2-40B4-BE49-F238E27FC236}">
                <a16:creationId xmlns:a16="http://schemas.microsoft.com/office/drawing/2014/main" id="{1CA70C18-A88C-11CF-B5D6-C2587C6F6D4F}"/>
              </a:ext>
            </a:extLst>
          </p:cNvPr>
          <p:cNvSpPr txBox="1">
            <a:spLocks/>
          </p:cNvSpPr>
          <p:nvPr userDrawn="1"/>
        </p:nvSpPr>
        <p:spPr>
          <a:xfrm>
            <a:off x="612775" y="6070356"/>
            <a:ext cx="5918654" cy="263149"/>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Clr>
                <a:schemeClr val="bg2"/>
              </a:buClr>
              <a:buFont typeface="Arial" panose="020B0604020202020204" pitchFamily="34" charset="0"/>
              <a:buNone/>
              <a:defRPr lang="en-GB" sz="2800" b="0" kern="1200" spc="0" baseline="0" dirty="0">
                <a:solidFill>
                  <a:schemeClr val="bg1"/>
                </a:solidFill>
                <a:latin typeface="+mn-lt"/>
                <a:ea typeface="+mj-ea"/>
                <a:cs typeface="+mj-cs"/>
              </a:defRPr>
            </a:lvl1pPr>
            <a:lvl2pPr marL="541338" indent="-276225" algn="l" defTabSz="914400" rtl="0" eaLnBrk="1" latinLnBrk="0" hangingPunct="1">
              <a:spcBef>
                <a:spcPts val="900"/>
              </a:spcBef>
              <a:spcAft>
                <a:spcPts val="0"/>
              </a:spcAft>
              <a:buClr>
                <a:schemeClr val="bg2"/>
              </a:buClr>
              <a:buFont typeface="Source Sans Pro" panose="020B0503030403020204" pitchFamily="34" charset="0"/>
              <a:buChar char="–"/>
              <a:defRPr sz="2000" kern="1200" spc="-20" baseline="0">
                <a:solidFill>
                  <a:schemeClr val="tx1"/>
                </a:solidFill>
                <a:latin typeface="+mn-lt"/>
                <a:ea typeface="+mn-ea"/>
                <a:cs typeface="+mn-cs"/>
              </a:defRPr>
            </a:lvl2pPr>
            <a:lvl3pPr marL="806450" indent="-265113"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3pPr>
            <a:lvl4pPr marL="1071563" indent="-265113" algn="l" defTabSz="914400" rtl="0" eaLnBrk="1" latinLnBrk="0" hangingPunct="1">
              <a:spcBef>
                <a:spcPts val="900"/>
              </a:spcBef>
              <a:spcAft>
                <a:spcPts val="0"/>
              </a:spcAft>
              <a:buClr>
                <a:schemeClr val="bg2"/>
              </a:buClr>
              <a:buFont typeface="Source Sans Pro" panose="020B0503030403020204" pitchFamily="34" charset="0"/>
              <a:buChar char="–"/>
              <a:defRPr lang="en-US" sz="2000" kern="1200" spc="-20" baseline="0" dirty="0" smtClean="0">
                <a:solidFill>
                  <a:schemeClr val="tx1"/>
                </a:solidFill>
                <a:latin typeface="+mn-lt"/>
                <a:ea typeface="+mn-ea"/>
                <a:cs typeface="+mn-cs"/>
              </a:defRPr>
            </a:lvl4pPr>
            <a:lvl5pPr marL="1347788" indent="-276225"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ct val="0"/>
              </a:spcBef>
            </a:pPr>
            <a:r>
              <a:rPr lang="en-GB" sz="1900" dirty="0">
                <a:solidFill>
                  <a:schemeClr val="bg1">
                    <a:alpha val="55000"/>
                  </a:schemeClr>
                </a:solidFill>
              </a:rPr>
              <a:t>Using evidence. Improving lives</a:t>
            </a:r>
            <a:r>
              <a:rPr lang="en-GB" sz="1800" dirty="0">
                <a:solidFill>
                  <a:schemeClr val="bg1">
                    <a:alpha val="55000"/>
                  </a:schemeClr>
                </a:solidFill>
              </a:rPr>
              <a:t>.</a:t>
            </a:r>
          </a:p>
        </p:txBody>
      </p:sp>
    </p:spTree>
    <p:extLst>
      <p:ext uri="{BB962C8B-B14F-4D97-AF65-F5344CB8AC3E}">
        <p14:creationId xmlns:p14="http://schemas.microsoft.com/office/powerpoint/2010/main" val="4038687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dec="http://schemas.microsoft.com/office/drawing/2017/decorative" xmlns:a16="http://schemas.microsoft.com/office/drawing/2014/main"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s slide">
    <p:bg>
      <p:bgPr>
        <a:solidFill>
          <a:schemeClr val="bg2"/>
        </a:solid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CC18A9F-A7A8-81BA-351E-3E8258B600E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25" name="Text Placeholder 24">
            <a:extLst>
              <a:ext uri="{FF2B5EF4-FFF2-40B4-BE49-F238E27FC236}">
                <a16:creationId xmlns:a16="http://schemas.microsoft.com/office/drawing/2014/main" id="{8B2F9CCD-2403-9167-5DEA-3BEBB4409BA0}"/>
              </a:ext>
            </a:extLst>
          </p:cNvPr>
          <p:cNvSpPr>
            <a:spLocks noGrp="1"/>
          </p:cNvSpPr>
          <p:nvPr>
            <p:ph type="body" sz="quarter" idx="11"/>
          </p:nvPr>
        </p:nvSpPr>
        <p:spPr>
          <a:xfrm>
            <a:off x="609600" y="1384300"/>
            <a:ext cx="10972800" cy="4201978"/>
          </a:xfrm>
          <a:prstGeom prst="rect">
            <a:avLst/>
          </a:prstGeom>
        </p:spPr>
        <p:txBody>
          <a:bodyPr/>
          <a:lstStyle>
            <a:lvl1pPr marL="514350" indent="-514350">
              <a:buClr>
                <a:schemeClr val="bg1"/>
              </a:buClr>
              <a:buFont typeface="+mj-lt"/>
              <a:buAutoNum type="arabicPeriod"/>
              <a:defRPr sz="3000">
                <a:solidFill>
                  <a:schemeClr val="bg1"/>
                </a:solidFill>
              </a:defRPr>
            </a:lvl1pPr>
            <a:lvl2pPr marL="812800" indent="-279400">
              <a:spcBef>
                <a:spcPts val="600"/>
              </a:spcBef>
              <a:buClr>
                <a:schemeClr val="bg1"/>
              </a:buClr>
              <a:buFont typeface="Source Sans Pro" panose="020B0503030403020204" pitchFamily="34" charset="0"/>
              <a:buChar char="–"/>
              <a:defRPr sz="2400">
                <a:solidFill>
                  <a:schemeClr val="bg1"/>
                </a:solidFill>
              </a:defRPr>
            </a:lvl2pPr>
            <a:lvl3pPr marL="1079500" indent="-266700">
              <a:buClr>
                <a:schemeClr val="bg1"/>
              </a:buClr>
              <a:buFont typeface="Arial" panose="020B0604020202020204" pitchFamily="34" charset="0"/>
              <a:buChar char="•"/>
              <a:defRPr sz="2000">
                <a:solidFill>
                  <a:schemeClr val="bg1"/>
                </a:solidFill>
              </a:defRPr>
            </a:lvl3pPr>
            <a:lvl4pPr marL="1346200" indent="-266700">
              <a:buClr>
                <a:schemeClr val="bg1"/>
              </a:buClr>
              <a:buFont typeface="Source Sans Pro" panose="020B0503030403020204" pitchFamily="34" charset="0"/>
              <a:buChar char="–"/>
              <a:defRPr sz="2000">
                <a:solidFill>
                  <a:schemeClr val="bg1"/>
                </a:solidFill>
              </a:defRPr>
            </a:lvl4pPr>
            <a:lvl5pPr marL="1612900" indent="-266700">
              <a:buClr>
                <a:schemeClr val="bg1"/>
              </a:buClr>
              <a:buFont typeface="Arial" panose="020B0604020202020204" pitchFamily="34" charset="0"/>
              <a:buChar char="•"/>
              <a:defRPr sz="2000">
                <a:solidFill>
                  <a:schemeClr val="bg1"/>
                </a:solidFill>
              </a:defRPr>
            </a:lvl5pPr>
            <a:lvl6pPr marL="1612900" indent="-266700">
              <a:tabLs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Footer Placeholder 21">
            <a:extLst>
              <a:ext uri="{FF2B5EF4-FFF2-40B4-BE49-F238E27FC236}">
                <a16:creationId xmlns:a16="http://schemas.microsoft.com/office/drawing/2014/main" id="{66BD8BB8-3172-8096-A8CA-A3B1ED2ECFC8}"/>
              </a:ext>
            </a:extLst>
          </p:cNvPr>
          <p:cNvSpPr>
            <a:spLocks noGrp="1"/>
          </p:cNvSpPr>
          <p:nvPr>
            <p:ph type="ftr" sz="quarter" idx="10"/>
          </p:nvPr>
        </p:nvSpPr>
        <p:spPr>
          <a:xfrm>
            <a:off x="3791948" y="6216878"/>
            <a:ext cx="7790452" cy="215444"/>
          </a:xfrm>
        </p:spPr>
        <p:txBody>
          <a:bodyPr/>
          <a:lstStyle>
            <a:lvl1pPr algn="r">
              <a:defRPr>
                <a:solidFill>
                  <a:schemeClr val="bg1"/>
                </a:solidFill>
              </a:defRPr>
            </a:lvl1pPr>
          </a:lstStyle>
          <a:p>
            <a:endParaRPr lang="en-US" dirty="0"/>
          </a:p>
        </p:txBody>
      </p:sp>
      <p:pic>
        <p:nvPicPr>
          <p:cNvPr id="3" name="Graphic 2">
            <a:extLst>
              <a:ext uri="{FF2B5EF4-FFF2-40B4-BE49-F238E27FC236}">
                <a16:creationId xmlns:a16="http://schemas.microsoft.com/office/drawing/2014/main" id="{91F48AC7-9868-CD3A-60E4-628FDBA57E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4826" y="5473700"/>
            <a:ext cx="1774743" cy="1050795"/>
          </a:xfrm>
          <a:prstGeom prst="rect">
            <a:avLst/>
          </a:prstGeom>
        </p:spPr>
      </p:pic>
      <p:pic>
        <p:nvPicPr>
          <p:cNvPr id="2" name="Graphic 1">
            <a:extLst>
              <a:ext uri="{FF2B5EF4-FFF2-40B4-BE49-F238E27FC236}">
                <a16:creationId xmlns:a16="http://schemas.microsoft.com/office/drawing/2014/main" id="{A78A3266-C0AE-DF8A-E488-F38FAA433A4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3" t="-5640" r="-103" b="27893"/>
          <a:stretch/>
        </p:blipFill>
        <p:spPr>
          <a:xfrm>
            <a:off x="4140163" y="-589935"/>
            <a:ext cx="16337346" cy="7520564"/>
          </a:xfrm>
          <a:prstGeom prst="rect">
            <a:avLst/>
          </a:prstGeom>
        </p:spPr>
      </p:pic>
    </p:spTree>
    <p:extLst>
      <p:ext uri="{BB962C8B-B14F-4D97-AF65-F5344CB8AC3E}">
        <p14:creationId xmlns:p14="http://schemas.microsoft.com/office/powerpoint/2010/main" val="1228245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dec="http://schemas.microsoft.com/office/drawing/2017/decorative" xmlns:a16="http://schemas.microsoft.com/office/drawing/2014/main"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tatement slide">
    <p:bg>
      <p:bgPr>
        <a:solidFill>
          <a:schemeClr val="tx2"/>
        </a:solid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CC18A9F-A7A8-81BA-351E-3E8258B600ED}"/>
              </a:ext>
            </a:extLst>
          </p:cNvPr>
          <p:cNvSpPr>
            <a:spLocks noGrp="1"/>
          </p:cNvSpPr>
          <p:nvPr>
            <p:ph type="title"/>
          </p:nvPr>
        </p:nvSpPr>
        <p:spPr>
          <a:xfrm>
            <a:off x="612774" y="2732901"/>
            <a:ext cx="10969626" cy="677108"/>
          </a:xfrm>
        </p:spPr>
        <p:txBody>
          <a:bodyPr anchor="ctr"/>
          <a:lstStyle>
            <a:lvl1pPr algn="ctr">
              <a:defRPr sz="4400">
                <a:solidFill>
                  <a:schemeClr val="bg1"/>
                </a:solidFill>
              </a:defRPr>
            </a:lvl1pPr>
          </a:lstStyle>
          <a:p>
            <a:r>
              <a:rPr lang="en-US"/>
              <a:t>Click to edit Master title style</a:t>
            </a:r>
            <a:endParaRPr lang="en-US" dirty="0"/>
          </a:p>
        </p:txBody>
      </p:sp>
      <p:sp>
        <p:nvSpPr>
          <p:cNvPr id="22" name="Footer Placeholder 21">
            <a:extLst>
              <a:ext uri="{FF2B5EF4-FFF2-40B4-BE49-F238E27FC236}">
                <a16:creationId xmlns:a16="http://schemas.microsoft.com/office/drawing/2014/main" id="{66BD8BB8-3172-8096-A8CA-A3B1ED2ECFC8}"/>
              </a:ext>
            </a:extLst>
          </p:cNvPr>
          <p:cNvSpPr>
            <a:spLocks noGrp="1"/>
          </p:cNvSpPr>
          <p:nvPr>
            <p:ph type="ftr" sz="quarter" idx="10"/>
          </p:nvPr>
        </p:nvSpPr>
        <p:spPr>
          <a:xfrm>
            <a:off x="3791948" y="6216878"/>
            <a:ext cx="7790452" cy="215444"/>
          </a:xfrm>
        </p:spPr>
        <p:txBody>
          <a:bodyPr/>
          <a:lstStyle>
            <a:lvl1pPr algn="r">
              <a:defRPr>
                <a:solidFill>
                  <a:schemeClr val="bg1"/>
                </a:solidFill>
              </a:defRPr>
            </a:lvl1pPr>
          </a:lstStyle>
          <a:p>
            <a:endParaRPr lang="en-US" dirty="0"/>
          </a:p>
        </p:txBody>
      </p:sp>
      <p:pic>
        <p:nvPicPr>
          <p:cNvPr id="10" name="Graphic 9">
            <a:extLst>
              <a:ext uri="{FF2B5EF4-FFF2-40B4-BE49-F238E27FC236}">
                <a16:creationId xmlns:a16="http://schemas.microsoft.com/office/drawing/2014/main" id="{937CF57E-9A33-D9A3-098F-D61F5BEA45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4826" y="5473700"/>
            <a:ext cx="1774743" cy="1050795"/>
          </a:xfrm>
          <a:prstGeom prst="rect">
            <a:avLst/>
          </a:prstGeom>
        </p:spPr>
      </p:pic>
      <p:pic>
        <p:nvPicPr>
          <p:cNvPr id="4" name="Graphic 3">
            <a:extLst>
              <a:ext uri="{FF2B5EF4-FFF2-40B4-BE49-F238E27FC236}">
                <a16:creationId xmlns:a16="http://schemas.microsoft.com/office/drawing/2014/main" id="{20B11827-B7D5-3759-4213-A7AC526EE21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3" t="-5640" r="-103" b="27893"/>
          <a:stretch/>
        </p:blipFill>
        <p:spPr>
          <a:xfrm>
            <a:off x="4140163" y="-589935"/>
            <a:ext cx="16337346" cy="7520564"/>
          </a:xfrm>
          <a:prstGeom prst="rect">
            <a:avLst/>
          </a:prstGeom>
        </p:spPr>
      </p:pic>
    </p:spTree>
    <p:extLst>
      <p:ext uri="{BB962C8B-B14F-4D97-AF65-F5344CB8AC3E}">
        <p14:creationId xmlns:p14="http://schemas.microsoft.com/office/powerpoint/2010/main" val="1089849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dec="http://schemas.microsoft.com/office/drawing/2017/decorative" xmlns:a16="http://schemas.microsoft.com/office/drawing/2014/main"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774" y="479425"/>
            <a:ext cx="10969626" cy="553998"/>
          </a:xfrm>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122769AA-C665-FFE8-EDF2-A4223E1FA942}"/>
              </a:ext>
            </a:extLst>
          </p:cNvPr>
          <p:cNvSpPr>
            <a:spLocks noGrp="1"/>
          </p:cNvSpPr>
          <p:nvPr>
            <p:ph type="body" sz="quarter" idx="12"/>
          </p:nvPr>
        </p:nvSpPr>
        <p:spPr>
          <a:xfrm>
            <a:off x="612774" y="1736725"/>
            <a:ext cx="10969201" cy="4176713"/>
          </a:xfrm>
        </p:spPr>
        <p:txBody>
          <a:bodyPr/>
          <a:lstStyle>
            <a:lvl1pPr>
              <a:buClr>
                <a:srgbClr val="002D64"/>
              </a:buClr>
              <a:defRPr/>
            </a:lvl1pPr>
            <a:lvl2pPr>
              <a:buClr>
                <a:srgbClr val="002D64"/>
              </a:buClr>
              <a:defRPr/>
            </a:lvl2pPr>
            <a:lvl3pPr>
              <a:buClr>
                <a:srgbClr val="002D64"/>
              </a:buClr>
              <a:defRPr/>
            </a:lvl3pPr>
            <a:lvl4pPr>
              <a:buClr>
                <a:srgbClr val="002D64"/>
              </a:buClr>
              <a:defRPr/>
            </a:lvl4pPr>
            <a:lvl5pPr>
              <a:buClr>
                <a:srgbClr val="002D6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9127AF16-AD8B-13DE-3A41-70C7C454222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9648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16="http://schemas.microsoft.com/office/drawing/2014/main" xmlns="">
      <p:transition>
        <p:fade/>
      </p:transition>
    </mc:Fallback>
  </mc:AlternateContent>
  <p:extLst>
    <p:ext uri="{DCECCB84-F9BA-43D5-87BE-67443E8EF086}">
      <p15:sldGuideLst xmlns:p15="http://schemas.microsoft.com/office/powerpoint/2012/main">
        <p15:guide id="3" pos="3840" userDrawn="1">
          <p15:clr>
            <a:srgbClr val="A4A3A4"/>
          </p15:clr>
        </p15:guide>
        <p15:guide id="4" orient="horz" pos="1094"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4" name="Text Placeholder 4">
            <a:extLst>
              <a:ext uri="{FF2B5EF4-FFF2-40B4-BE49-F238E27FC236}">
                <a16:creationId xmlns:a16="http://schemas.microsoft.com/office/drawing/2014/main" id="{AA73791F-EB0D-7BCC-8B88-69867762F8F0}"/>
              </a:ext>
            </a:extLst>
          </p:cNvPr>
          <p:cNvSpPr>
            <a:spLocks noGrp="1"/>
          </p:cNvSpPr>
          <p:nvPr>
            <p:ph type="body" sz="quarter" idx="11"/>
          </p:nvPr>
        </p:nvSpPr>
        <p:spPr>
          <a:xfrm>
            <a:off x="612775" y="1736725"/>
            <a:ext cx="5375276" cy="4176713"/>
          </a:xfrm>
          <a:prstGeom prst="rect">
            <a:avLst/>
          </a:prstGeom>
        </p:spPr>
        <p:txBody>
          <a:bodyPr r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3774132C-5069-6DC5-AA16-36153C7917ED}"/>
              </a:ext>
            </a:extLst>
          </p:cNvPr>
          <p:cNvSpPr>
            <a:spLocks noGrp="1"/>
          </p:cNvSpPr>
          <p:nvPr>
            <p:ph sz="quarter" idx="12"/>
          </p:nvPr>
        </p:nvSpPr>
        <p:spPr>
          <a:xfrm>
            <a:off x="6203950" y="1736725"/>
            <a:ext cx="5378450" cy="4176713"/>
          </a:xfrm>
          <a:prstGeom prst="rect">
            <a:avLst/>
          </a:prstGeom>
        </p:spPr>
        <p:txBody>
          <a:bodyPr r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1FC83CE1-2006-55F6-0BBF-9A0F9F147DD5}"/>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245544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16="http://schemas.microsoft.com/office/drawing/2014/main" xmlns="">
      <p:transition>
        <p:fade/>
      </p:transition>
    </mc:Fallback>
  </mc:AlternateContent>
  <p:extLst>
    <p:ext uri="{DCECCB84-F9BA-43D5-87BE-67443E8EF086}">
      <p15:sldGuideLst xmlns:p15="http://schemas.microsoft.com/office/powerpoint/2012/main">
        <p15:guide id="4" pos="3772" userDrawn="1">
          <p15:clr>
            <a:srgbClr val="A4A3A4"/>
          </p15:clr>
        </p15:guide>
        <p15:guide id="5" pos="3908" userDrawn="1">
          <p15:clr>
            <a:srgbClr val="A4A3A4"/>
          </p15:clr>
        </p15:guide>
        <p15:guide id="6" orient="horz" pos="1094"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Top text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8" name="Text Placeholder 4">
            <a:extLst>
              <a:ext uri="{FF2B5EF4-FFF2-40B4-BE49-F238E27FC236}">
                <a16:creationId xmlns:a16="http://schemas.microsoft.com/office/drawing/2014/main" id="{0CB2ECA7-9806-CDCE-D4F8-BE5194917792}"/>
              </a:ext>
            </a:extLst>
          </p:cNvPr>
          <p:cNvSpPr>
            <a:spLocks noGrp="1"/>
          </p:cNvSpPr>
          <p:nvPr>
            <p:ph type="body" sz="quarter" idx="11"/>
          </p:nvPr>
        </p:nvSpPr>
        <p:spPr>
          <a:xfrm>
            <a:off x="612774" y="1195161"/>
            <a:ext cx="10969626" cy="953679"/>
          </a:xfrm>
          <a:prstGeom prst="rect">
            <a:avLst/>
          </a:prstGeom>
        </p:spPr>
        <p:txBody>
          <a:bodyPr rIns="144000"/>
          <a:lstStyle>
            <a:lvl1pPr marL="0" indent="0">
              <a:buNone/>
              <a:defRPr/>
            </a:lvl1pPr>
          </a:lstStyle>
          <a:p>
            <a:pPr lvl="0"/>
            <a:r>
              <a:rPr lang="en-US"/>
              <a:t>Click to edit Master text styles</a:t>
            </a:r>
          </a:p>
        </p:txBody>
      </p:sp>
      <p:sp>
        <p:nvSpPr>
          <p:cNvPr id="7" name="Content Placeholder 9">
            <a:extLst>
              <a:ext uri="{FF2B5EF4-FFF2-40B4-BE49-F238E27FC236}">
                <a16:creationId xmlns:a16="http://schemas.microsoft.com/office/drawing/2014/main" id="{FFA86E11-69AC-ECE9-4694-EABF85DDDD56}"/>
              </a:ext>
            </a:extLst>
          </p:cNvPr>
          <p:cNvSpPr>
            <a:spLocks noGrp="1"/>
          </p:cNvSpPr>
          <p:nvPr>
            <p:ph sz="quarter" idx="13"/>
          </p:nvPr>
        </p:nvSpPr>
        <p:spPr>
          <a:xfrm>
            <a:off x="612775" y="2310578"/>
            <a:ext cx="5378450" cy="3602860"/>
          </a:xfrm>
          <a:prstGeom prst="rect">
            <a:avLst/>
          </a:prstGeom>
        </p:spPr>
        <p:txBody>
          <a:bodyPr r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3774132C-5069-6DC5-AA16-36153C7917ED}"/>
              </a:ext>
            </a:extLst>
          </p:cNvPr>
          <p:cNvSpPr>
            <a:spLocks noGrp="1"/>
          </p:cNvSpPr>
          <p:nvPr>
            <p:ph sz="quarter" idx="12"/>
          </p:nvPr>
        </p:nvSpPr>
        <p:spPr>
          <a:xfrm>
            <a:off x="6203950" y="2310578"/>
            <a:ext cx="5378450" cy="3602860"/>
          </a:xfrm>
          <a:prstGeom prst="rect">
            <a:avLst/>
          </a:prstGeom>
        </p:spPr>
        <p:txBody>
          <a:bodyPr r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1FC83CE1-2006-55F6-0BBF-9A0F9F147DD5}"/>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642362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16="http://schemas.microsoft.com/office/drawing/2014/main" xmlns="">
      <p:transition>
        <p:fade/>
      </p:transition>
    </mc:Fallback>
  </mc:AlternateContent>
  <p:extLst>
    <p:ext uri="{DCECCB84-F9BA-43D5-87BE-67443E8EF086}">
      <p15:sldGuideLst xmlns:p15="http://schemas.microsoft.com/office/powerpoint/2012/main">
        <p15:guide id="5" pos="3772" userDrawn="1">
          <p15:clr>
            <a:srgbClr val="A4A3A4"/>
          </p15:clr>
        </p15:guide>
        <p15:guide id="6" pos="3908" userDrawn="1">
          <p15:clr>
            <a:srgbClr val="A4A3A4"/>
          </p15:clr>
        </p15:guide>
        <p15:guide id="7" orient="horz" pos="1452" userDrawn="1">
          <p15:clr>
            <a:srgbClr val="A4A3A4"/>
          </p15:clr>
        </p15:guide>
        <p15:guide id="8" orient="horz" pos="749"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774" y="479425"/>
            <a:ext cx="10969626" cy="553998"/>
          </a:xfrm>
        </p:spPr>
        <p:txBody>
          <a:bodyPr/>
          <a:lstStyle>
            <a:lvl1pPr>
              <a:defRPr/>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29401882-BFA3-37D3-7E37-F9127DDAA207}"/>
              </a:ext>
            </a:extLst>
          </p:cNvPr>
          <p:cNvSpPr>
            <a:spLocks noGrp="1"/>
          </p:cNvSpPr>
          <p:nvPr>
            <p:ph type="body" sz="quarter" idx="11" hasCustomPrompt="1"/>
          </p:nvPr>
        </p:nvSpPr>
        <p:spPr>
          <a:xfrm>
            <a:off x="612774" y="1195161"/>
            <a:ext cx="10969200" cy="341632"/>
          </a:xfrm>
          <a:prstGeom prst="rect">
            <a:avLst/>
          </a:prstGeom>
        </p:spPr>
        <p:txBody>
          <a:bodyPr vert="horz" wrap="square" lIns="0" tIns="0" rIns="0" bIns="0" rtlCol="0" anchor="t" anchorCtr="0">
            <a:noAutofit/>
          </a:bodyPr>
          <a:lstStyle>
            <a:lvl1pPr marL="0" indent="0">
              <a:buNone/>
              <a:defRPr lang="en-US" sz="2400" b="1" spc="0" dirty="0">
                <a:solidFill>
                  <a:schemeClr val="tx2"/>
                </a:solidFill>
                <a:latin typeface="Source Sans Pro Semibold" panose="020B0603030403020204" pitchFamily="34" charset="0"/>
                <a:ea typeface="+mj-ea"/>
                <a:cs typeface="+mj-cs"/>
              </a:defRPr>
            </a:lvl1pPr>
          </a:lstStyle>
          <a:p>
            <a:pPr lvl="0">
              <a:lnSpc>
                <a:spcPct val="90000"/>
              </a:lnSpc>
              <a:spcBef>
                <a:spcPct val="0"/>
              </a:spcBef>
            </a:pPr>
            <a:r>
              <a:rPr lang="en-US" dirty="0"/>
              <a:t>Click to insert subheading</a:t>
            </a:r>
          </a:p>
        </p:txBody>
      </p:sp>
      <p:sp>
        <p:nvSpPr>
          <p:cNvPr id="13" name="Text Placeholder 12">
            <a:extLst>
              <a:ext uri="{FF2B5EF4-FFF2-40B4-BE49-F238E27FC236}">
                <a16:creationId xmlns:a16="http://schemas.microsoft.com/office/drawing/2014/main" id="{35D47925-5336-F228-8E90-52E6E5F771B5}"/>
              </a:ext>
            </a:extLst>
          </p:cNvPr>
          <p:cNvSpPr>
            <a:spLocks noGrp="1"/>
          </p:cNvSpPr>
          <p:nvPr>
            <p:ph type="body" sz="quarter" idx="12"/>
          </p:nvPr>
        </p:nvSpPr>
        <p:spPr>
          <a:xfrm>
            <a:off x="612774" y="1736725"/>
            <a:ext cx="10969201" cy="4176713"/>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E591A0A9-0520-A82D-E1B7-0FD583340DC5}"/>
              </a:ext>
            </a:extLst>
          </p:cNvPr>
          <p:cNvSpPr>
            <a:spLocks noGrp="1"/>
          </p:cNvSpPr>
          <p:nvPr>
            <p:ph type="ftr" sz="quarter" idx="10"/>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024109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16="http://schemas.microsoft.com/office/drawing/2014/main" xmlns="">
      <p:transition>
        <p:fade/>
      </p:transition>
    </mc:Fallback>
  </mc:AlternateContent>
  <p:extLst>
    <p:ext uri="{DCECCB84-F9BA-43D5-87BE-67443E8EF086}">
      <p15:sldGuideLst xmlns:p15="http://schemas.microsoft.com/office/powerpoint/2012/main">
        <p15:guide id="4" orient="horz" pos="1094" userDrawn="1">
          <p15:clr>
            <a:srgbClr val="A4A3A4"/>
          </p15:clr>
        </p15:guide>
        <p15:guide id="5" pos="3840" userDrawn="1">
          <p15:clr>
            <a:srgbClr val="A4A3A4"/>
          </p15:clr>
        </p15:guide>
        <p15:guide id="6" orient="horz" pos="750"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4" y="479425"/>
            <a:ext cx="10969626" cy="553998"/>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23" name="Footer Placeholder 22">
            <a:extLst>
              <a:ext uri="{FF2B5EF4-FFF2-40B4-BE49-F238E27FC236}">
                <a16:creationId xmlns:a16="http://schemas.microsoft.com/office/drawing/2014/main" id="{019F74BD-33F1-B2A9-D9B8-5DC9A08120EF}"/>
              </a:ext>
            </a:extLst>
          </p:cNvPr>
          <p:cNvSpPr>
            <a:spLocks noGrp="1"/>
          </p:cNvSpPr>
          <p:nvPr>
            <p:ph type="ftr" sz="quarter" idx="3"/>
          </p:nvPr>
        </p:nvSpPr>
        <p:spPr>
          <a:xfrm>
            <a:off x="612774" y="6186101"/>
            <a:ext cx="7790452" cy="246221"/>
          </a:xfrm>
          <a:prstGeom prst="rect">
            <a:avLst/>
          </a:prstGeom>
        </p:spPr>
        <p:txBody>
          <a:bodyPr vert="horz" wrap="square" lIns="0" tIns="0" rIns="0" bIns="0" rtlCol="0" anchor="b">
            <a:spAutoFit/>
          </a:bodyPr>
          <a:lstStyle>
            <a:lvl1pPr algn="l">
              <a:defRPr sz="1600">
                <a:solidFill>
                  <a:srgbClr val="8C8C8C"/>
                </a:solidFill>
              </a:defRPr>
            </a:lvl1pPr>
          </a:lstStyle>
          <a:p>
            <a:endParaRPr lang="en-US" dirty="0"/>
          </a:p>
        </p:txBody>
      </p:sp>
      <p:sp>
        <p:nvSpPr>
          <p:cNvPr id="9" name="Text Placeholder 8">
            <a:extLst>
              <a:ext uri="{FF2B5EF4-FFF2-40B4-BE49-F238E27FC236}">
                <a16:creationId xmlns:a16="http://schemas.microsoft.com/office/drawing/2014/main" id="{3D6A6534-0636-B1BE-29CD-83208A3D0551}"/>
              </a:ext>
            </a:extLst>
          </p:cNvPr>
          <p:cNvSpPr>
            <a:spLocks noGrp="1"/>
          </p:cNvSpPr>
          <p:nvPr>
            <p:ph type="body" idx="1"/>
          </p:nvPr>
        </p:nvSpPr>
        <p:spPr>
          <a:xfrm>
            <a:off x="612774" y="1736725"/>
            <a:ext cx="10969201" cy="417671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37197533-FCF6-E1EF-F1DE-95CC3E6DD0D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0028023" y="5610224"/>
            <a:ext cx="1663914" cy="985175"/>
          </a:xfrm>
          <a:prstGeom prst="rect">
            <a:avLst/>
          </a:prstGeom>
        </p:spPr>
      </p:pic>
    </p:spTree>
    <p:extLst>
      <p:ext uri="{BB962C8B-B14F-4D97-AF65-F5344CB8AC3E}">
        <p14:creationId xmlns:p14="http://schemas.microsoft.com/office/powerpoint/2010/main" val="330508631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adec="http://schemas.microsoft.com/office/drawing/2017/decorative" xmlns:a16="http://schemas.microsoft.com/office/drawing/2014/main" xmlns="">
      <p:transition>
        <p:fade/>
      </p:transition>
    </mc:Fallback>
  </mc:AlternateContent>
  <p:hf sldNum="0" hdr="0" dt="0"/>
  <p:txStyles>
    <p:titleStyle>
      <a:lvl1pPr algn="l" defTabSz="914400" rtl="0" eaLnBrk="1" latinLnBrk="0" hangingPunct="1">
        <a:spcBef>
          <a:spcPct val="0"/>
        </a:spcBef>
        <a:buNone/>
        <a:defRPr sz="3600" b="1" kern="1200" spc="0" baseline="0">
          <a:solidFill>
            <a:schemeClr val="bg2"/>
          </a:solidFill>
          <a:latin typeface="+mj-lt"/>
          <a:ea typeface="+mj-ea"/>
          <a:cs typeface="+mj-cs"/>
        </a:defRPr>
      </a:lvl1pPr>
    </p:titleStyle>
    <p:bodyStyle>
      <a:lvl1pPr marL="265113" indent="-265113" algn="l" defTabSz="914400" rtl="0" eaLnBrk="1" latinLnBrk="0" hangingPunct="1">
        <a:spcBef>
          <a:spcPts val="1200"/>
        </a:spcBef>
        <a:spcAft>
          <a:spcPts val="0"/>
        </a:spcAft>
        <a:buClr>
          <a:srgbClr val="002D64"/>
        </a:buClr>
        <a:buFont typeface="Arial" panose="020B0604020202020204" pitchFamily="34" charset="0"/>
        <a:buChar char="•"/>
        <a:defRPr sz="2000" kern="1200" spc="-20" baseline="0">
          <a:solidFill>
            <a:schemeClr val="tx1"/>
          </a:solidFill>
          <a:latin typeface="+mn-lt"/>
          <a:ea typeface="+mn-ea"/>
          <a:cs typeface="+mn-cs"/>
        </a:defRPr>
      </a:lvl1pPr>
      <a:lvl2pPr marL="541338" indent="-276225" algn="l" defTabSz="914400" rtl="0" eaLnBrk="1" latinLnBrk="0" hangingPunct="1">
        <a:spcBef>
          <a:spcPts val="900"/>
        </a:spcBef>
        <a:spcAft>
          <a:spcPts val="0"/>
        </a:spcAft>
        <a:buClr>
          <a:srgbClr val="002D64"/>
        </a:buClr>
        <a:buFont typeface="Source Sans Pro" panose="020B0503030403020204" pitchFamily="34" charset="0"/>
        <a:buChar char="–"/>
        <a:defRPr sz="2000" kern="1200" spc="-20" baseline="0">
          <a:solidFill>
            <a:schemeClr val="tx1"/>
          </a:solidFill>
          <a:latin typeface="+mn-lt"/>
          <a:ea typeface="+mn-ea"/>
          <a:cs typeface="+mn-cs"/>
        </a:defRPr>
      </a:lvl2pPr>
      <a:lvl3pPr marL="806450" indent="-265113" algn="l" defTabSz="914400" rtl="0" eaLnBrk="1" latinLnBrk="0" hangingPunct="1">
        <a:spcBef>
          <a:spcPts val="900"/>
        </a:spcBef>
        <a:spcAft>
          <a:spcPts val="0"/>
        </a:spcAft>
        <a:buClr>
          <a:srgbClr val="002D64"/>
        </a:buClr>
        <a:buFont typeface="Arial" panose="020B0604020202020204" pitchFamily="34" charset="0"/>
        <a:buChar char="•"/>
        <a:defRPr lang="en-US" sz="2000" kern="1200" spc="-20" baseline="0" dirty="0" smtClean="0">
          <a:solidFill>
            <a:schemeClr val="tx1"/>
          </a:solidFill>
          <a:latin typeface="+mn-lt"/>
          <a:ea typeface="+mn-ea"/>
          <a:cs typeface="+mn-cs"/>
        </a:defRPr>
      </a:lvl3pPr>
      <a:lvl4pPr marL="1071563" indent="-265113" algn="l" defTabSz="914400" rtl="0" eaLnBrk="1" latinLnBrk="0" hangingPunct="1">
        <a:spcBef>
          <a:spcPts val="900"/>
        </a:spcBef>
        <a:spcAft>
          <a:spcPts val="0"/>
        </a:spcAft>
        <a:buClr>
          <a:srgbClr val="002D64"/>
        </a:buClr>
        <a:buFont typeface="Source Sans Pro" panose="020B0503030403020204" pitchFamily="34" charset="0"/>
        <a:buChar char="–"/>
        <a:defRPr lang="en-US" sz="2000" kern="1200" spc="-20" baseline="0" dirty="0" smtClean="0">
          <a:solidFill>
            <a:schemeClr val="tx1"/>
          </a:solidFill>
          <a:latin typeface="+mn-lt"/>
          <a:ea typeface="+mn-ea"/>
          <a:cs typeface="+mn-cs"/>
        </a:defRPr>
      </a:lvl4pPr>
      <a:lvl5pPr marL="1347788" indent="-276225" algn="l" defTabSz="914400" rtl="0" eaLnBrk="1" latinLnBrk="0" hangingPunct="1">
        <a:spcBef>
          <a:spcPts val="900"/>
        </a:spcBef>
        <a:spcAft>
          <a:spcPts val="0"/>
        </a:spcAft>
        <a:buClr>
          <a:srgbClr val="002D64"/>
        </a:buClr>
        <a:buFont typeface="Arial" panose="020B0604020202020204" pitchFamily="34" charset="0"/>
        <a:buChar char="•"/>
        <a:defRPr lang="en-US" sz="2000" kern="1200" spc="-2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020">
          <p15:clr>
            <a:srgbClr val="F26B43"/>
          </p15:clr>
        </p15:guide>
        <p15:guide id="8" pos="384" userDrawn="1">
          <p15:clr>
            <a:srgbClr val="F26B43"/>
          </p15:clr>
        </p15:guide>
        <p15:guide id="9" pos="7296" userDrawn="1">
          <p15:clr>
            <a:srgbClr val="F26B43"/>
          </p15:clr>
        </p15:guide>
        <p15:guide id="10" orient="horz" pos="300" userDrawn="1">
          <p15:clr>
            <a:srgbClr val="F26B43"/>
          </p15:clr>
        </p15:guide>
        <p15:guide id="11" orient="horz" pos="3725"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training.cochrane.org/sites/training.cochrane.org/files/public/uploads/Images%20Checklist%20for%20Evidence%20Dissemination%20-%20Final%2C%20version%201.0_1.pdf"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betterposters.blogspot.com/" TargetMode="External"/><Relationship Id="rId2" Type="http://schemas.openxmlformats.org/officeDocument/2006/relationships/hyperlink" Target="https://mhmc.reveal-sp.com/poster/view/?id=nGu587zlA" TargetMode="External"/><Relationship Id="rId1" Type="http://schemas.openxmlformats.org/officeDocument/2006/relationships/slideLayout" Target="../slideLayouts/slideLayout9.xml"/><Relationship Id="rId5" Type="http://schemas.openxmlformats.org/officeDocument/2006/relationships/hyperlink" Target="https://www.urban.org/research/publication/do-no-harm-guide-centering-accessibility-data-visualization" TargetMode="External"/><Relationship Id="rId4" Type="http://schemas.openxmlformats.org/officeDocument/2006/relationships/hyperlink" Target="https://curvenote.com/blog/mike-morrison-joins-curvenot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CC164F-4BFB-C29B-E32A-7299887CD635}"/>
              </a:ext>
            </a:extLst>
          </p:cNvPr>
          <p:cNvSpPr/>
          <p:nvPr/>
        </p:nvSpPr>
        <p:spPr>
          <a:xfrm>
            <a:off x="0" y="0"/>
            <a:ext cx="12191999" cy="1905000"/>
          </a:xfrm>
          <a:prstGeom prst="roundRect">
            <a:avLst>
              <a:gd name="adj" fmla="val 0"/>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FC451970-5369-2AF9-5866-1CA8BA619AEE}"/>
              </a:ext>
            </a:extLst>
          </p:cNvPr>
          <p:cNvSpPr>
            <a:spLocks noGrp="1"/>
          </p:cNvSpPr>
          <p:nvPr>
            <p:ph type="title"/>
          </p:nvPr>
        </p:nvSpPr>
        <p:spPr/>
        <p:txBody>
          <a:bodyPr/>
          <a:lstStyle/>
          <a:p>
            <a:pPr algn="ctr"/>
            <a:r>
              <a:rPr lang="en-US" dirty="0">
                <a:solidFill>
                  <a:schemeClr val="bg1"/>
                </a:solidFill>
              </a:rPr>
              <a:t>GES Slide Deck Template</a:t>
            </a:r>
          </a:p>
        </p:txBody>
      </p:sp>
      <p:sp>
        <p:nvSpPr>
          <p:cNvPr id="6" name="Text Placeholder 5">
            <a:extLst>
              <a:ext uri="{FF2B5EF4-FFF2-40B4-BE49-F238E27FC236}">
                <a16:creationId xmlns:a16="http://schemas.microsoft.com/office/drawing/2014/main" id="{18E4C012-827E-7A87-145E-F07747876C14}"/>
              </a:ext>
            </a:extLst>
          </p:cNvPr>
          <p:cNvSpPr>
            <a:spLocks noGrp="1"/>
          </p:cNvSpPr>
          <p:nvPr>
            <p:ph type="body" sz="quarter" idx="12"/>
          </p:nvPr>
        </p:nvSpPr>
        <p:spPr>
          <a:xfrm>
            <a:off x="609600" y="2219325"/>
            <a:ext cx="10969201" cy="4341813"/>
          </a:xfrm>
        </p:spPr>
        <p:txBody>
          <a:bodyPr>
            <a:normAutofit fontScale="92500" lnSpcReduction="10000"/>
          </a:bodyPr>
          <a:lstStyle/>
          <a:p>
            <a:pPr marL="265113" lvl="1" indent="0" algn="ctr">
              <a:lnSpc>
                <a:spcPct val="150000"/>
              </a:lnSpc>
              <a:buNone/>
            </a:pPr>
            <a:r>
              <a:rPr lang="en-GB" dirty="0">
                <a:solidFill>
                  <a:schemeClr val="tx2"/>
                </a:solidFill>
              </a:rPr>
              <a:t>This template is not mandatory, but you are highly encouraged to use it! </a:t>
            </a:r>
            <a:br>
              <a:rPr lang="en-GB" dirty="0">
                <a:solidFill>
                  <a:schemeClr val="tx2"/>
                </a:solidFill>
              </a:rPr>
            </a:br>
            <a:r>
              <a:rPr lang="en-GB" dirty="0">
                <a:solidFill>
                  <a:schemeClr val="tx2"/>
                </a:solidFill>
              </a:rPr>
              <a:t>Use this as a starting point and adapt it to meet your needs. </a:t>
            </a:r>
          </a:p>
          <a:p>
            <a:pPr lvl="1">
              <a:lnSpc>
                <a:spcPct val="150000"/>
              </a:lnSpc>
            </a:pPr>
            <a:r>
              <a:rPr lang="en-GB" dirty="0"/>
              <a:t>You are welcome to change the colours to match your host institution/organization. Please be mindful of readability (see slides 5 &amp; 6).</a:t>
            </a:r>
          </a:p>
          <a:p>
            <a:pPr lvl="1">
              <a:lnSpc>
                <a:spcPct val="150000"/>
              </a:lnSpc>
            </a:pPr>
            <a:r>
              <a:rPr lang="en-GB" dirty="0"/>
              <a:t>You are welcome to remove the GES logo and use your host institution/organization logo (see slide 4).</a:t>
            </a:r>
          </a:p>
          <a:p>
            <a:pPr lvl="1">
              <a:lnSpc>
                <a:spcPct val="150000"/>
              </a:lnSpc>
            </a:pPr>
            <a:r>
              <a:rPr lang="en-GB" sz="2000" dirty="0">
                <a:latin typeface="Roboto" panose="02000000000000000000" pitchFamily="2" charset="0"/>
                <a:ea typeface="Roboto" panose="02000000000000000000" pitchFamily="2" charset="0"/>
              </a:rPr>
              <a:t>If you’d like to use a picture on your poster, we recommend choosing light and bright imagery that works in harmony with your poster’s colour palette. </a:t>
            </a:r>
            <a:r>
              <a:rPr lang="en-US" sz="2000" dirty="0">
                <a:latin typeface="Roboto" panose="02000000000000000000" pitchFamily="2" charset="0"/>
                <a:ea typeface="Roboto" panose="02000000000000000000" pitchFamily="2" charset="0"/>
              </a:rPr>
              <a:t>See Cochrane’s </a:t>
            </a:r>
            <a:r>
              <a:rPr lang="en-US" sz="2000" dirty="0">
                <a:latin typeface="Roboto" panose="02000000000000000000" pitchFamily="2" charset="0"/>
                <a:ea typeface="Roboto" panose="02000000000000000000" pitchFamily="2" charset="0"/>
                <a:hlinkClick r:id="rId2"/>
              </a:rPr>
              <a:t>image check-list </a:t>
            </a:r>
            <a:r>
              <a:rPr lang="en-US" sz="2000" dirty="0">
                <a:latin typeface="Roboto" panose="02000000000000000000" pitchFamily="2" charset="0"/>
                <a:ea typeface="Roboto" panose="02000000000000000000" pitchFamily="2" charset="0"/>
              </a:rPr>
              <a:t>for more help. </a:t>
            </a:r>
          </a:p>
          <a:p>
            <a:pPr lvl="1">
              <a:lnSpc>
                <a:spcPct val="150000"/>
              </a:lnSpc>
            </a:pPr>
            <a:r>
              <a:rPr lang="en-GB" dirty="0"/>
              <a:t>To change any of the current pictures, right-click and select format background </a:t>
            </a:r>
            <a:br>
              <a:rPr lang="en-GB" dirty="0"/>
            </a:br>
            <a:r>
              <a:rPr lang="en-GB" dirty="0"/>
              <a:t>and insert a new image. </a:t>
            </a:r>
          </a:p>
          <a:p>
            <a:pPr lvl="1">
              <a:lnSpc>
                <a:spcPct val="150000"/>
              </a:lnSpc>
            </a:pPr>
            <a:endParaRPr lang="en-GB" dirty="0"/>
          </a:p>
        </p:txBody>
      </p:sp>
      <p:sp>
        <p:nvSpPr>
          <p:cNvPr id="3" name="Title 4">
            <a:extLst>
              <a:ext uri="{FF2B5EF4-FFF2-40B4-BE49-F238E27FC236}">
                <a16:creationId xmlns:a16="http://schemas.microsoft.com/office/drawing/2014/main" id="{B81ED977-7111-A331-51D2-9907A0B02819}"/>
              </a:ext>
            </a:extLst>
          </p:cNvPr>
          <p:cNvSpPr txBox="1">
            <a:spLocks/>
          </p:cNvSpPr>
          <p:nvPr/>
        </p:nvSpPr>
        <p:spPr>
          <a:xfrm>
            <a:off x="609600" y="1033423"/>
            <a:ext cx="10969626" cy="369332"/>
          </a:xfrm>
          <a:prstGeom prst="rect">
            <a:avLst/>
          </a:prstGeom>
        </p:spPr>
        <p:txBody>
          <a:bodyPr vert="horz" wrap="square" lIns="0" tIns="0" rIns="0" bIns="0" rtlCol="0" anchor="t" anchorCtr="0">
            <a:spAutoFit/>
          </a:bodyPr>
          <a:lstStyle>
            <a:lvl1pPr algn="l" defTabSz="914400" rtl="0" eaLnBrk="1" latinLnBrk="0" hangingPunct="1">
              <a:spcBef>
                <a:spcPct val="0"/>
              </a:spcBef>
              <a:buNone/>
              <a:defRPr sz="3600" b="1" kern="1200" spc="0" baseline="0">
                <a:solidFill>
                  <a:schemeClr val="bg2"/>
                </a:solidFill>
                <a:latin typeface="+mj-lt"/>
                <a:ea typeface="+mj-ea"/>
                <a:cs typeface="+mj-cs"/>
              </a:defRPr>
            </a:lvl1pPr>
          </a:lstStyle>
          <a:p>
            <a:pPr algn="ctr"/>
            <a:r>
              <a:rPr lang="en-US" sz="2400" dirty="0">
                <a:solidFill>
                  <a:schemeClr val="bg1"/>
                </a:solidFill>
              </a:rPr>
              <a:t>Tips for more accessible presentations and using the templates</a:t>
            </a:r>
          </a:p>
        </p:txBody>
      </p:sp>
    </p:spTree>
    <p:extLst>
      <p:ext uri="{BB962C8B-B14F-4D97-AF65-F5344CB8AC3E}">
        <p14:creationId xmlns:p14="http://schemas.microsoft.com/office/powerpoint/2010/main" val="13725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D64"/>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43AB2F-4A1A-36C0-2515-F222358AEE20}"/>
              </a:ext>
            </a:extLst>
          </p:cNvPr>
          <p:cNvSpPr>
            <a:spLocks noGrp="1"/>
          </p:cNvSpPr>
          <p:nvPr>
            <p:ph type="title"/>
          </p:nvPr>
        </p:nvSpPr>
        <p:spPr/>
        <p:txBody>
          <a:bodyPr/>
          <a:lstStyle/>
          <a:p>
            <a:r>
              <a:rPr lang="en-GB" dirty="0"/>
              <a:t>Contents</a:t>
            </a:r>
            <a:endParaRPr lang="en-US" dirty="0"/>
          </a:p>
        </p:txBody>
      </p:sp>
      <p:sp>
        <p:nvSpPr>
          <p:cNvPr id="6" name="Text Placeholder 5">
            <a:extLst>
              <a:ext uri="{FF2B5EF4-FFF2-40B4-BE49-F238E27FC236}">
                <a16:creationId xmlns:a16="http://schemas.microsoft.com/office/drawing/2014/main" id="{7A96BF64-DAB8-FE85-E4BF-C645F47549EE}"/>
              </a:ext>
            </a:extLst>
          </p:cNvPr>
          <p:cNvSpPr>
            <a:spLocks noGrp="1"/>
          </p:cNvSpPr>
          <p:nvPr>
            <p:ph type="body" sz="quarter" idx="11"/>
          </p:nvPr>
        </p:nvSpPr>
        <p:spPr/>
        <p:txBody>
          <a:bodyPr>
            <a:normAutofit/>
          </a:bodyPr>
          <a:lstStyle/>
          <a:p>
            <a:r>
              <a:rPr lang="en-GB" sz="2800" dirty="0"/>
              <a:t>Lorem ipsum dolor sit amet, </a:t>
            </a:r>
            <a:r>
              <a:rPr lang="en-GB" sz="2800" dirty="0" err="1"/>
              <a:t>consectetuer</a:t>
            </a:r>
            <a:endParaRPr lang="en-GB" sz="2800" dirty="0"/>
          </a:p>
          <a:p>
            <a:pPr lvl="1"/>
            <a:r>
              <a:rPr lang="en-GB" sz="2000" dirty="0" err="1"/>
              <a:t>Consectetuer</a:t>
            </a:r>
            <a:r>
              <a:rPr lang="en-GB" sz="2000" dirty="0"/>
              <a:t> </a:t>
            </a:r>
            <a:r>
              <a:rPr lang="en-GB" sz="2000" dirty="0" err="1"/>
              <a:t>adipiscing</a:t>
            </a:r>
            <a:r>
              <a:rPr lang="en-GB" sz="2000" dirty="0"/>
              <a:t> </a:t>
            </a:r>
            <a:r>
              <a:rPr lang="en-GB" sz="2000" dirty="0" err="1"/>
              <a:t>elit</a:t>
            </a:r>
            <a:endParaRPr lang="en-GB" sz="2000" dirty="0"/>
          </a:p>
          <a:p>
            <a:pPr lvl="1"/>
            <a:r>
              <a:rPr lang="en-GB" sz="2000" dirty="0"/>
              <a:t>Maecenas porttitor </a:t>
            </a:r>
            <a:r>
              <a:rPr lang="en-GB" sz="2000" dirty="0" err="1"/>
              <a:t>congue</a:t>
            </a:r>
            <a:r>
              <a:rPr lang="en-GB" sz="2000" dirty="0"/>
              <a:t> </a:t>
            </a:r>
            <a:r>
              <a:rPr lang="en-GB" sz="2000" dirty="0" err="1"/>
              <a:t>massa</a:t>
            </a:r>
            <a:endParaRPr lang="en-GB" sz="2000" dirty="0"/>
          </a:p>
          <a:p>
            <a:r>
              <a:rPr lang="en-GB" sz="2800" dirty="0"/>
              <a:t>Nunc </a:t>
            </a:r>
            <a:r>
              <a:rPr lang="en-GB" sz="2800" dirty="0" err="1"/>
              <a:t>viverra</a:t>
            </a:r>
            <a:r>
              <a:rPr lang="en-GB" sz="2800" dirty="0"/>
              <a:t> </a:t>
            </a:r>
            <a:r>
              <a:rPr lang="en-GB" sz="2800" dirty="0" err="1"/>
              <a:t>imperdiet</a:t>
            </a:r>
            <a:r>
              <a:rPr lang="en-GB" sz="2800" dirty="0"/>
              <a:t> </a:t>
            </a:r>
            <a:r>
              <a:rPr lang="en-GB" sz="2800" dirty="0" err="1"/>
              <a:t>enim</a:t>
            </a:r>
            <a:r>
              <a:rPr lang="en-GB" sz="2800" dirty="0"/>
              <a:t>. </a:t>
            </a:r>
            <a:r>
              <a:rPr lang="en-GB" sz="2800" dirty="0" err="1"/>
              <a:t>Fusce</a:t>
            </a:r>
            <a:r>
              <a:rPr lang="en-GB" sz="2800" dirty="0"/>
              <a:t> est. </a:t>
            </a:r>
            <a:r>
              <a:rPr lang="en-GB" sz="2800" dirty="0" err="1"/>
              <a:t>Vivamus</a:t>
            </a:r>
            <a:r>
              <a:rPr lang="en-GB" sz="2800" dirty="0"/>
              <a:t> a </a:t>
            </a:r>
            <a:r>
              <a:rPr lang="en-GB" sz="2800" dirty="0" err="1"/>
              <a:t>tellus</a:t>
            </a:r>
            <a:endParaRPr lang="en-GB" sz="2800" dirty="0"/>
          </a:p>
          <a:p>
            <a:r>
              <a:rPr lang="en-GB" sz="2800" dirty="0" err="1"/>
              <a:t>Pellentesque</a:t>
            </a:r>
            <a:r>
              <a:rPr lang="en-GB" sz="2800" dirty="0"/>
              <a:t> habitant </a:t>
            </a:r>
            <a:r>
              <a:rPr lang="en-GB" sz="2800" dirty="0" err="1"/>
              <a:t>morbi</a:t>
            </a:r>
            <a:r>
              <a:rPr lang="en-GB" sz="2800" dirty="0"/>
              <a:t> </a:t>
            </a:r>
            <a:r>
              <a:rPr lang="en-GB" sz="2800" dirty="0" err="1"/>
              <a:t>tristique</a:t>
            </a:r>
            <a:r>
              <a:rPr lang="en-GB" sz="2800" dirty="0"/>
              <a:t> </a:t>
            </a:r>
          </a:p>
          <a:p>
            <a:r>
              <a:rPr lang="en-GB" sz="2800" dirty="0" err="1"/>
              <a:t>Senectus</a:t>
            </a:r>
            <a:r>
              <a:rPr lang="en-GB" sz="2800" dirty="0"/>
              <a:t> et netus et malesuada fames ac </a:t>
            </a:r>
            <a:r>
              <a:rPr lang="en-GB" sz="2800" dirty="0" err="1"/>
              <a:t>turpis</a:t>
            </a:r>
            <a:r>
              <a:rPr lang="en-GB" sz="2800" dirty="0"/>
              <a:t> </a:t>
            </a:r>
            <a:r>
              <a:rPr lang="en-GB" sz="2800" dirty="0" err="1"/>
              <a:t>egestas</a:t>
            </a:r>
            <a:endParaRPr lang="en-GB" sz="2800" dirty="0"/>
          </a:p>
          <a:p>
            <a:r>
              <a:rPr lang="en-GB" sz="2800" dirty="0"/>
              <a:t>Proin pharetra nonummy pede. Mauris et </a:t>
            </a:r>
            <a:r>
              <a:rPr lang="en-GB" sz="2800" dirty="0" err="1"/>
              <a:t>orci</a:t>
            </a:r>
            <a:endParaRPr lang="en-GB" sz="2800" dirty="0"/>
          </a:p>
          <a:p>
            <a:endParaRPr lang="en-US" sz="2800" dirty="0"/>
          </a:p>
        </p:txBody>
      </p:sp>
      <p:sp>
        <p:nvSpPr>
          <p:cNvPr id="2" name="Rectangle: Rounded Corners 1">
            <a:extLst>
              <a:ext uri="{FF2B5EF4-FFF2-40B4-BE49-F238E27FC236}">
                <a16:creationId xmlns:a16="http://schemas.microsoft.com/office/drawing/2014/main" id="{99E87BB6-C610-F730-4BDD-2FB0E1330D87}"/>
              </a:ext>
            </a:extLst>
          </p:cNvPr>
          <p:cNvSpPr/>
          <p:nvPr/>
        </p:nvSpPr>
        <p:spPr>
          <a:xfrm>
            <a:off x="8917757" y="479424"/>
            <a:ext cx="2664643" cy="1914983"/>
          </a:xfrm>
          <a:prstGeom prst="roundRect">
            <a:avLst>
              <a:gd name="adj" fmla="val 4360"/>
            </a:avLst>
          </a:prstGeom>
          <a:solidFill>
            <a:srgbClr val="002D6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Use a solid colour or light usage of graphical element in background for  visual interest without being distracting or affecting legibility</a:t>
            </a:r>
            <a:endParaRPr lang="en-US" sz="1600" dirty="0">
              <a:solidFill>
                <a:schemeClr val="bg1"/>
              </a:solidFill>
            </a:endParaRPr>
          </a:p>
        </p:txBody>
      </p:sp>
    </p:spTree>
    <p:extLst>
      <p:ext uri="{BB962C8B-B14F-4D97-AF65-F5344CB8AC3E}">
        <p14:creationId xmlns:p14="http://schemas.microsoft.com/office/powerpoint/2010/main" val="1088574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DB85464-B6CC-18EF-B722-CEF6C820B5B7}"/>
              </a:ext>
            </a:extLst>
          </p:cNvPr>
          <p:cNvSpPr>
            <a:spLocks noGrp="1"/>
          </p:cNvSpPr>
          <p:nvPr>
            <p:ph type="title"/>
          </p:nvPr>
        </p:nvSpPr>
        <p:spPr/>
        <p:txBody>
          <a:bodyPr/>
          <a:lstStyle/>
          <a:p>
            <a:r>
              <a:rPr lang="en-GB" dirty="0">
                <a:solidFill>
                  <a:schemeClr val="tx2"/>
                </a:solidFill>
              </a:rPr>
              <a:t>Example slide with bar chart</a:t>
            </a:r>
            <a:endParaRPr lang="en-US" dirty="0">
              <a:solidFill>
                <a:schemeClr val="tx2"/>
              </a:solidFill>
            </a:endParaRPr>
          </a:p>
        </p:txBody>
      </p:sp>
      <p:sp>
        <p:nvSpPr>
          <p:cNvPr id="14" name="Footer Placeholder 13">
            <a:extLst>
              <a:ext uri="{FF2B5EF4-FFF2-40B4-BE49-F238E27FC236}">
                <a16:creationId xmlns:a16="http://schemas.microsoft.com/office/drawing/2014/main" id="{23C6AB34-3F8A-D02B-5D9D-8E03734159DF}"/>
              </a:ext>
            </a:extLst>
          </p:cNvPr>
          <p:cNvSpPr>
            <a:spLocks noGrp="1"/>
          </p:cNvSpPr>
          <p:nvPr>
            <p:ph type="ftr" sz="quarter" idx="10"/>
          </p:nvPr>
        </p:nvSpPr>
        <p:spPr/>
        <p:txBody>
          <a:bodyPr/>
          <a:lstStyle/>
          <a:p>
            <a:endParaRPr lang="en-US" dirty="0"/>
          </a:p>
        </p:txBody>
      </p:sp>
      <p:sp>
        <p:nvSpPr>
          <p:cNvPr id="16" name="Text Placeholder 15">
            <a:extLst>
              <a:ext uri="{FF2B5EF4-FFF2-40B4-BE49-F238E27FC236}">
                <a16:creationId xmlns:a16="http://schemas.microsoft.com/office/drawing/2014/main" id="{70CBBE12-0A81-BEE1-A5E6-7B0EDF756DFA}"/>
              </a:ext>
            </a:extLst>
          </p:cNvPr>
          <p:cNvSpPr>
            <a:spLocks noGrp="1"/>
          </p:cNvSpPr>
          <p:nvPr>
            <p:ph type="body" sz="quarter" idx="11"/>
          </p:nvPr>
        </p:nvSpPr>
        <p:spPr>
          <a:xfrm>
            <a:off x="612775" y="1736725"/>
            <a:ext cx="5375276" cy="4063591"/>
          </a:xfrm>
        </p:spPr>
        <p:txBody>
          <a:bodyPr>
            <a:normAutofit lnSpcReduction="10000"/>
          </a:bodyPr>
          <a:lstStyle/>
          <a:p>
            <a:pPr marL="0" indent="0">
              <a:spcBef>
                <a:spcPts val="1800"/>
              </a:spcBef>
              <a:buNone/>
            </a:pPr>
            <a:r>
              <a:rPr lang="en-US" b="1" dirty="0">
                <a:solidFill>
                  <a:srgbClr val="CC9933"/>
                </a:solidFill>
              </a:rPr>
              <a:t>Top tips for clear charts </a:t>
            </a:r>
            <a:r>
              <a:rPr lang="en-US" b="1" dirty="0">
                <a:solidFill>
                  <a:srgbClr val="CC9933"/>
                </a:solidFill>
                <a:highlight>
                  <a:srgbClr val="FFFF00"/>
                </a:highlight>
              </a:rPr>
              <a:t> </a:t>
            </a:r>
          </a:p>
          <a:p>
            <a:pPr marL="342900" indent="-342900">
              <a:spcBef>
                <a:spcPts val="1800"/>
              </a:spcBef>
              <a:buFont typeface="Arial" panose="020B0604020202020204" pitchFamily="34" charset="0"/>
              <a:buChar char="•"/>
            </a:pPr>
            <a:r>
              <a:rPr lang="en-US" dirty="0"/>
              <a:t>Use axes or gridlines only if needed for accuracy and if they don’t distract from the data</a:t>
            </a:r>
          </a:p>
          <a:p>
            <a:pPr marL="342900" indent="-342900">
              <a:buFont typeface="Arial" panose="020B0604020202020204" pitchFamily="34" charset="0"/>
              <a:buChar char="•"/>
            </a:pPr>
            <a:r>
              <a:rPr lang="en-US" dirty="0"/>
              <a:t>High </a:t>
            </a:r>
            <a:r>
              <a:rPr lang="en-US" dirty="0" err="1"/>
              <a:t>colour</a:t>
            </a:r>
            <a:r>
              <a:rPr lang="en-US" dirty="0"/>
              <a:t> contrast in a monochromatic scale is  more accessible than mixed </a:t>
            </a:r>
            <a:r>
              <a:rPr lang="en-US" dirty="0" err="1"/>
              <a:t>colours</a:t>
            </a:r>
            <a:endParaRPr lang="en-US" dirty="0"/>
          </a:p>
          <a:p>
            <a:pPr marL="342900" indent="-342900">
              <a:buFont typeface="Arial" panose="020B0604020202020204" pitchFamily="34" charset="0"/>
              <a:buChar char="•"/>
            </a:pPr>
            <a:r>
              <a:rPr lang="en-US" dirty="0"/>
              <a:t>The legend should not overlap the chart area</a:t>
            </a:r>
          </a:p>
          <a:p>
            <a:pPr marL="342900" indent="-342900">
              <a:spcBef>
                <a:spcPts val="1800"/>
              </a:spcBef>
              <a:buFont typeface="Arial" panose="020B0604020202020204" pitchFamily="34" charset="0"/>
              <a:buChar char="•"/>
            </a:pPr>
            <a:r>
              <a:rPr lang="en-US" dirty="0"/>
              <a:t>Gaps between bars improves contrast and accessibility</a:t>
            </a:r>
          </a:p>
          <a:p>
            <a:pPr marL="342900" indent="-342900">
              <a:spcBef>
                <a:spcPts val="1800"/>
              </a:spcBef>
              <a:buFont typeface="Arial" panose="020B0604020202020204" pitchFamily="34" charset="0"/>
              <a:buChar char="•"/>
            </a:pPr>
            <a:r>
              <a:rPr lang="en-US" dirty="0"/>
              <a:t>Use bold font for the title and black font for all text labels, unless text is in a </a:t>
            </a:r>
            <a:r>
              <a:rPr lang="en-US" dirty="0" err="1"/>
              <a:t>coloured</a:t>
            </a:r>
            <a:r>
              <a:rPr lang="en-US" dirty="0"/>
              <a:t> box</a:t>
            </a:r>
          </a:p>
        </p:txBody>
      </p:sp>
      <p:graphicFrame>
        <p:nvGraphicFramePr>
          <p:cNvPr id="11" name="Content Placeholder 19" descr="An example of a chart, showing 3 different series  split across 4 different categories ">
            <a:extLst>
              <a:ext uri="{FF2B5EF4-FFF2-40B4-BE49-F238E27FC236}">
                <a16:creationId xmlns:a16="http://schemas.microsoft.com/office/drawing/2014/main" id="{82E54521-B7A8-22EF-3DC6-AC1F93DAC65A}"/>
              </a:ext>
            </a:extLst>
          </p:cNvPr>
          <p:cNvGraphicFramePr>
            <a:graphicFrameLocks noGrp="1"/>
          </p:cNvGraphicFramePr>
          <p:nvPr>
            <p:ph sz="quarter" idx="12"/>
            <p:extLst>
              <p:ext uri="{D42A27DB-BD31-4B8C-83A1-F6EECF244321}">
                <p14:modId xmlns:p14="http://schemas.microsoft.com/office/powerpoint/2010/main" val="227482467"/>
              </p:ext>
            </p:extLst>
          </p:nvPr>
        </p:nvGraphicFramePr>
        <p:xfrm>
          <a:off x="6203951" y="2035609"/>
          <a:ext cx="5378450" cy="382116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3FE54055-DB66-8038-0E15-1DF2871E70A4}"/>
              </a:ext>
            </a:extLst>
          </p:cNvPr>
          <p:cNvSpPr txBox="1"/>
          <p:nvPr/>
        </p:nvSpPr>
        <p:spPr>
          <a:xfrm>
            <a:off x="7037357" y="1736725"/>
            <a:ext cx="3711637" cy="400110"/>
          </a:xfrm>
          <a:prstGeom prst="rect">
            <a:avLst/>
          </a:prstGeom>
        </p:spPr>
        <p:txBody>
          <a:bodyPr vert="horz" lIns="0" tIns="0" rIns="144000" bIns="0" rtlCol="0">
            <a:noAutofit/>
          </a:bodyPr>
          <a:lstStyle>
            <a:lvl1pPr indent="0">
              <a:spcBef>
                <a:spcPts val="1800"/>
              </a:spcBef>
              <a:spcAft>
                <a:spcPts val="0"/>
              </a:spcAft>
              <a:buClr>
                <a:schemeClr val="bg2"/>
              </a:buClr>
              <a:buFont typeface="Arial" pitchFamily="34" charset="0"/>
              <a:buNone/>
              <a:defRPr sz="2000" b="1" spc="-20" baseline="0">
                <a:solidFill>
                  <a:schemeClr val="tx2"/>
                </a:solidFill>
              </a:defRPr>
            </a:lvl1pPr>
            <a:lvl2pPr marL="179388" indent="-179388">
              <a:spcBef>
                <a:spcPts val="1134"/>
              </a:spcBef>
              <a:spcAft>
                <a:spcPts val="0"/>
              </a:spcAft>
              <a:buClr>
                <a:schemeClr val="bg2"/>
              </a:buClr>
              <a:buFont typeface="Arial" pitchFamily="34" charset="0"/>
              <a:buChar char="•"/>
              <a:defRPr sz="2000" spc="-20" baseline="0"/>
            </a:lvl2pPr>
            <a:lvl3pPr marL="388938" indent="-158750">
              <a:spcBef>
                <a:spcPts val="567"/>
              </a:spcBef>
              <a:buClr>
                <a:schemeClr val="bg2"/>
              </a:buClr>
              <a:buFont typeface="Source Sans Pro" pitchFamily="34" charset="0"/>
              <a:buChar char="–"/>
              <a:defRPr sz="2000" spc="-20" baseline="0"/>
            </a:lvl3pPr>
            <a:lvl4pPr marL="612775" indent="-195263">
              <a:spcBef>
                <a:spcPts val="567"/>
              </a:spcBef>
              <a:buClr>
                <a:schemeClr val="bg2"/>
              </a:buClr>
              <a:buFont typeface="Arial" pitchFamily="34" charset="0"/>
              <a:buChar char="•"/>
              <a:defRPr sz="2000" spc="-20" baseline="0"/>
            </a:lvl4pPr>
            <a:lvl5pPr marL="849313" indent="-187325">
              <a:spcBef>
                <a:spcPts val="567"/>
              </a:spcBef>
              <a:buClr>
                <a:schemeClr val="bg2"/>
              </a:buClr>
              <a:buFont typeface="Source Sans Pro" pitchFamily="34" charset="0"/>
              <a:buChar char="–"/>
              <a:defRPr sz="2000" spc="-2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ctr"/>
            <a:r>
              <a:rPr lang="en-US" dirty="0">
                <a:solidFill>
                  <a:srgbClr val="CC9933"/>
                </a:solidFill>
              </a:rPr>
              <a:t>Efficiency of gathering water</a:t>
            </a:r>
          </a:p>
        </p:txBody>
      </p:sp>
    </p:spTree>
    <p:extLst>
      <p:ext uri="{BB962C8B-B14F-4D97-AF65-F5344CB8AC3E}">
        <p14:creationId xmlns:p14="http://schemas.microsoft.com/office/powerpoint/2010/main" val="2980419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c="http://schemas.openxmlformats.org/drawingml/2006/chart" xmlns:a16="http://schemas.microsoft.com/office/drawing/2014/main"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07C63B-F02C-FB77-9C16-E9E73F6BB561}"/>
              </a:ext>
            </a:extLst>
          </p:cNvPr>
          <p:cNvSpPr>
            <a:spLocks noGrp="1"/>
          </p:cNvSpPr>
          <p:nvPr>
            <p:ph type="title"/>
          </p:nvPr>
        </p:nvSpPr>
        <p:spPr/>
        <p:txBody>
          <a:bodyPr/>
          <a:lstStyle/>
          <a:p>
            <a:r>
              <a:rPr lang="en-US" dirty="0">
                <a:solidFill>
                  <a:schemeClr val="tx2"/>
                </a:solidFill>
              </a:rPr>
              <a:t>More accessible use of </a:t>
            </a:r>
            <a:r>
              <a:rPr lang="en-US" dirty="0" err="1">
                <a:solidFill>
                  <a:schemeClr val="tx2"/>
                </a:solidFill>
              </a:rPr>
              <a:t>colour</a:t>
            </a:r>
            <a:r>
              <a:rPr lang="en-US" dirty="0">
                <a:solidFill>
                  <a:schemeClr val="tx2"/>
                </a:solidFill>
              </a:rPr>
              <a:t> and labels</a:t>
            </a:r>
          </a:p>
        </p:txBody>
      </p:sp>
      <p:sp>
        <p:nvSpPr>
          <p:cNvPr id="7" name="Text Placeholder 6">
            <a:extLst>
              <a:ext uri="{FF2B5EF4-FFF2-40B4-BE49-F238E27FC236}">
                <a16:creationId xmlns:a16="http://schemas.microsoft.com/office/drawing/2014/main" id="{C7B1B4E2-5DE2-3E58-25F0-93314AB9DB8C}"/>
              </a:ext>
            </a:extLst>
          </p:cNvPr>
          <p:cNvSpPr>
            <a:spLocks noGrp="1"/>
          </p:cNvSpPr>
          <p:nvPr>
            <p:ph type="body" sz="quarter" idx="11"/>
          </p:nvPr>
        </p:nvSpPr>
        <p:spPr>
          <a:xfrm>
            <a:off x="612774" y="1291411"/>
            <a:ext cx="10969626" cy="426521"/>
          </a:xfrm>
        </p:spPr>
        <p:txBody>
          <a:bodyPr/>
          <a:lstStyle/>
          <a:p>
            <a:pPr marL="342900" indent="-342900">
              <a:buFont typeface="Arial" panose="020B0604020202020204" pitchFamily="34" charset="0"/>
              <a:buChar char="•"/>
            </a:pPr>
            <a:r>
              <a:rPr lang="en-US" dirty="0"/>
              <a:t>If possible, add labels directly to graphs. This reduces cognitive load and is more </a:t>
            </a:r>
            <a:r>
              <a:rPr lang="en-US" dirty="0" err="1"/>
              <a:t>colour</a:t>
            </a:r>
            <a:r>
              <a:rPr lang="en-US" dirty="0"/>
              <a:t>-blind friendly</a:t>
            </a:r>
          </a:p>
        </p:txBody>
      </p:sp>
      <p:graphicFrame>
        <p:nvGraphicFramePr>
          <p:cNvPr id="5" name="Content Placeholder 19" descr="An example of a chart, showing 3 different series  split across 4 different categories ">
            <a:extLst>
              <a:ext uri="{FF2B5EF4-FFF2-40B4-BE49-F238E27FC236}">
                <a16:creationId xmlns:a16="http://schemas.microsoft.com/office/drawing/2014/main" id="{12B8AE1A-6739-96D8-9C20-686843931E5F}"/>
              </a:ext>
            </a:extLst>
          </p:cNvPr>
          <p:cNvGraphicFramePr>
            <a:graphicFrameLocks noGrp="1"/>
          </p:cNvGraphicFramePr>
          <p:nvPr>
            <p:ph sz="quarter" idx="13"/>
            <p:extLst>
              <p:ext uri="{D42A27DB-BD31-4B8C-83A1-F6EECF244321}">
                <p14:modId xmlns:p14="http://schemas.microsoft.com/office/powerpoint/2010/main" val="3950908243"/>
              </p:ext>
            </p:extLst>
          </p:nvPr>
        </p:nvGraphicFramePr>
        <p:xfrm>
          <a:off x="612775" y="2309813"/>
          <a:ext cx="5378450" cy="36036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Content Placeholder 19" descr="An example of a chart, showing 3 different series  split across 4 different categories ">
            <a:extLst>
              <a:ext uri="{FF2B5EF4-FFF2-40B4-BE49-F238E27FC236}">
                <a16:creationId xmlns:a16="http://schemas.microsoft.com/office/drawing/2014/main" id="{74EDE86F-C36A-7AF4-AABA-8FF259BE32CC}"/>
              </a:ext>
            </a:extLst>
          </p:cNvPr>
          <p:cNvGraphicFramePr>
            <a:graphicFrameLocks noGrp="1"/>
          </p:cNvGraphicFramePr>
          <p:nvPr>
            <p:ph sz="quarter" idx="12"/>
            <p:extLst>
              <p:ext uri="{D42A27DB-BD31-4B8C-83A1-F6EECF244321}">
                <p14:modId xmlns:p14="http://schemas.microsoft.com/office/powerpoint/2010/main" val="1796520120"/>
              </p:ext>
            </p:extLst>
          </p:nvPr>
        </p:nvGraphicFramePr>
        <p:xfrm>
          <a:off x="6203950" y="2309814"/>
          <a:ext cx="5378450" cy="3245351"/>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a:extLst>
              <a:ext uri="{FF2B5EF4-FFF2-40B4-BE49-F238E27FC236}">
                <a16:creationId xmlns:a16="http://schemas.microsoft.com/office/drawing/2014/main" id="{693CC31C-AD11-96B9-C087-54D635060493}"/>
              </a:ext>
            </a:extLst>
          </p:cNvPr>
          <p:cNvSpPr>
            <a:spLocks noGrp="1"/>
          </p:cNvSpPr>
          <p:nvPr>
            <p:ph type="ftr" sz="quarter" idx="10"/>
          </p:nvPr>
        </p:nvSpPr>
        <p:spPr/>
        <p:txBody>
          <a:bodyPr/>
          <a:lstStyle/>
          <a:p>
            <a:endParaRPr lang="en-US" dirty="0"/>
          </a:p>
        </p:txBody>
      </p:sp>
      <p:sp>
        <p:nvSpPr>
          <p:cNvPr id="15" name="TextBox 14">
            <a:extLst>
              <a:ext uri="{FF2B5EF4-FFF2-40B4-BE49-F238E27FC236}">
                <a16:creationId xmlns:a16="http://schemas.microsoft.com/office/drawing/2014/main" id="{0D863E52-735A-2900-D5BB-F05BDE8565A6}"/>
              </a:ext>
            </a:extLst>
          </p:cNvPr>
          <p:cNvSpPr txBox="1"/>
          <p:nvPr/>
        </p:nvSpPr>
        <p:spPr>
          <a:xfrm>
            <a:off x="10480121" y="4087446"/>
            <a:ext cx="1200346" cy="369332"/>
          </a:xfrm>
          <a:prstGeom prst="rect">
            <a:avLst/>
          </a:prstGeom>
          <a:noFill/>
        </p:spPr>
        <p:txBody>
          <a:bodyPr wrap="square" rtlCol="0">
            <a:spAutoFit/>
          </a:bodyPr>
          <a:lstStyle/>
          <a:p>
            <a:r>
              <a:rPr lang="en-US" b="1" dirty="0">
                <a:solidFill>
                  <a:schemeClr val="bg2"/>
                </a:solidFill>
              </a:rPr>
              <a:t>Large bed</a:t>
            </a:r>
          </a:p>
        </p:txBody>
      </p:sp>
      <p:sp>
        <p:nvSpPr>
          <p:cNvPr id="16" name="TextBox 15">
            <a:extLst>
              <a:ext uri="{FF2B5EF4-FFF2-40B4-BE49-F238E27FC236}">
                <a16:creationId xmlns:a16="http://schemas.microsoft.com/office/drawing/2014/main" id="{54EBB099-D294-D680-4893-55FFCED47A60}"/>
              </a:ext>
            </a:extLst>
          </p:cNvPr>
          <p:cNvSpPr txBox="1"/>
          <p:nvPr/>
        </p:nvSpPr>
        <p:spPr>
          <a:xfrm>
            <a:off x="10480121" y="4505022"/>
            <a:ext cx="1492577" cy="369332"/>
          </a:xfrm>
          <a:prstGeom prst="rect">
            <a:avLst/>
          </a:prstGeom>
          <a:noFill/>
        </p:spPr>
        <p:txBody>
          <a:bodyPr wrap="square" rtlCol="0">
            <a:spAutoFit/>
          </a:bodyPr>
          <a:lstStyle/>
          <a:p>
            <a:r>
              <a:rPr lang="en-GB" b="1" dirty="0">
                <a:solidFill>
                  <a:schemeClr val="accent1">
                    <a:lumMod val="75000"/>
                  </a:schemeClr>
                </a:solidFill>
              </a:rPr>
              <a:t>Medium bed</a:t>
            </a:r>
            <a:endParaRPr lang="en-US" b="1" dirty="0">
              <a:solidFill>
                <a:schemeClr val="accent1">
                  <a:lumMod val="75000"/>
                </a:schemeClr>
              </a:solidFill>
            </a:endParaRPr>
          </a:p>
        </p:txBody>
      </p:sp>
      <p:sp>
        <p:nvSpPr>
          <p:cNvPr id="8" name="TextBox 7">
            <a:extLst>
              <a:ext uri="{FF2B5EF4-FFF2-40B4-BE49-F238E27FC236}">
                <a16:creationId xmlns:a16="http://schemas.microsoft.com/office/drawing/2014/main" id="{6D16CDC5-43F5-9D81-2999-D4940DC2132E}"/>
              </a:ext>
            </a:extLst>
          </p:cNvPr>
          <p:cNvSpPr txBox="1"/>
          <p:nvPr/>
        </p:nvSpPr>
        <p:spPr>
          <a:xfrm>
            <a:off x="1539436" y="2706149"/>
            <a:ext cx="980387" cy="369332"/>
          </a:xfrm>
          <a:prstGeom prst="rect">
            <a:avLst/>
          </a:prstGeom>
          <a:noFill/>
        </p:spPr>
        <p:txBody>
          <a:bodyPr wrap="square" rtlCol="0">
            <a:spAutoFit/>
          </a:bodyPr>
          <a:lstStyle/>
          <a:p>
            <a:r>
              <a:rPr lang="en-US" dirty="0">
                <a:solidFill>
                  <a:schemeClr val="bg1"/>
                </a:solidFill>
              </a:rPr>
              <a:t>Peter</a:t>
            </a:r>
          </a:p>
        </p:txBody>
      </p:sp>
      <p:sp>
        <p:nvSpPr>
          <p:cNvPr id="9" name="TextBox 8">
            <a:extLst>
              <a:ext uri="{FF2B5EF4-FFF2-40B4-BE49-F238E27FC236}">
                <a16:creationId xmlns:a16="http://schemas.microsoft.com/office/drawing/2014/main" id="{E9F035C9-8974-3D15-A821-D09DF351EF50}"/>
              </a:ext>
            </a:extLst>
          </p:cNvPr>
          <p:cNvSpPr txBox="1"/>
          <p:nvPr/>
        </p:nvSpPr>
        <p:spPr>
          <a:xfrm>
            <a:off x="1538821" y="3202802"/>
            <a:ext cx="980387" cy="369332"/>
          </a:xfrm>
          <a:prstGeom prst="rect">
            <a:avLst/>
          </a:prstGeom>
          <a:noFill/>
        </p:spPr>
        <p:txBody>
          <a:bodyPr wrap="square" rtlCol="0">
            <a:spAutoFit/>
          </a:bodyPr>
          <a:lstStyle/>
          <a:p>
            <a:r>
              <a:rPr lang="en-US" dirty="0">
                <a:solidFill>
                  <a:schemeClr val="bg1"/>
                </a:solidFill>
              </a:rPr>
              <a:t>Pearl</a:t>
            </a:r>
          </a:p>
        </p:txBody>
      </p:sp>
      <p:sp>
        <p:nvSpPr>
          <p:cNvPr id="11" name="TextBox 10">
            <a:extLst>
              <a:ext uri="{FF2B5EF4-FFF2-40B4-BE49-F238E27FC236}">
                <a16:creationId xmlns:a16="http://schemas.microsoft.com/office/drawing/2014/main" id="{48ABBA63-EDF0-3F6B-157A-32BA5D34204C}"/>
              </a:ext>
            </a:extLst>
          </p:cNvPr>
          <p:cNvSpPr txBox="1"/>
          <p:nvPr/>
        </p:nvSpPr>
        <p:spPr>
          <a:xfrm>
            <a:off x="2805465" y="5647867"/>
            <a:ext cx="1788736" cy="369332"/>
          </a:xfrm>
          <a:prstGeom prst="rect">
            <a:avLst/>
          </a:prstGeom>
          <a:noFill/>
        </p:spPr>
        <p:txBody>
          <a:bodyPr wrap="square">
            <a:spAutoFit/>
          </a:bodyPr>
          <a:lstStyle/>
          <a:p>
            <a:pPr algn="ctr" rtl="0">
              <a:defRPr sz="1800" b="0" i="0" u="none" strike="noStrike" kern="1200" baseline="0">
                <a:solidFill>
                  <a:srgbClr val="000000"/>
                </a:solidFill>
                <a:latin typeface="+mn-lt"/>
                <a:ea typeface="+mn-ea"/>
                <a:cs typeface="+mn-cs"/>
              </a:defRPr>
            </a:pPr>
            <a:r>
              <a:rPr lang="en-US" sz="1800" dirty="0">
                <a:solidFill>
                  <a:schemeClr val="tx1"/>
                </a:solidFill>
              </a:rPr>
              <a:t>Pecks</a:t>
            </a:r>
            <a:r>
              <a:rPr lang="en-US" sz="1800" baseline="0" dirty="0">
                <a:solidFill>
                  <a:schemeClr val="tx1"/>
                </a:solidFill>
              </a:rPr>
              <a:t> of pickles</a:t>
            </a:r>
            <a:endParaRPr lang="en-US" sz="1800" dirty="0">
              <a:solidFill>
                <a:schemeClr val="tx1"/>
              </a:solidFill>
            </a:endParaRPr>
          </a:p>
        </p:txBody>
      </p:sp>
      <p:sp>
        <p:nvSpPr>
          <p:cNvPr id="22" name="TextBox 21">
            <a:extLst>
              <a:ext uri="{FF2B5EF4-FFF2-40B4-BE49-F238E27FC236}">
                <a16:creationId xmlns:a16="http://schemas.microsoft.com/office/drawing/2014/main" id="{A36CC29E-DC5B-BED0-0E7F-B3F668F62A8C}"/>
              </a:ext>
            </a:extLst>
          </p:cNvPr>
          <p:cNvSpPr txBox="1"/>
          <p:nvPr/>
        </p:nvSpPr>
        <p:spPr>
          <a:xfrm>
            <a:off x="1592826" y="2058299"/>
            <a:ext cx="4247535" cy="707886"/>
          </a:xfrm>
          <a:prstGeom prst="rect">
            <a:avLst/>
          </a:prstGeom>
        </p:spPr>
        <p:txBody>
          <a:bodyPr vert="horz" lIns="0" tIns="0" rIns="144000" bIns="0" rtlCol="0">
            <a:noAutofit/>
          </a:bodyPr>
          <a:lstStyle>
            <a:defPPr>
              <a:defRPr lang="en-US"/>
            </a:defPPr>
            <a:lvl1pPr indent="0" algn="ctr">
              <a:spcBef>
                <a:spcPts val="1800"/>
              </a:spcBef>
              <a:spcAft>
                <a:spcPts val="0"/>
              </a:spcAft>
              <a:buClr>
                <a:schemeClr val="bg2"/>
              </a:buClr>
              <a:buFont typeface="Arial" pitchFamily="34" charset="0"/>
              <a:buNone/>
              <a:defRPr sz="2000" b="1" spc="-20" baseline="0">
                <a:solidFill>
                  <a:schemeClr val="tx2"/>
                </a:solidFill>
              </a:defRPr>
            </a:lvl1pPr>
            <a:lvl2pPr marL="179388" indent="-179388">
              <a:spcBef>
                <a:spcPts val="1134"/>
              </a:spcBef>
              <a:spcAft>
                <a:spcPts val="0"/>
              </a:spcAft>
              <a:buClr>
                <a:schemeClr val="bg2"/>
              </a:buClr>
              <a:buFont typeface="Arial" pitchFamily="34" charset="0"/>
              <a:buChar char="•"/>
              <a:defRPr sz="2000" spc="-20" baseline="0"/>
            </a:lvl2pPr>
            <a:lvl3pPr marL="388938" indent="-158750">
              <a:spcBef>
                <a:spcPts val="567"/>
              </a:spcBef>
              <a:buClr>
                <a:schemeClr val="bg2"/>
              </a:buClr>
              <a:buFont typeface="Source Sans Pro" pitchFamily="34" charset="0"/>
              <a:buChar char="–"/>
              <a:defRPr sz="2000" spc="-20" baseline="0"/>
            </a:lvl3pPr>
            <a:lvl4pPr marL="612775" indent="-195263">
              <a:spcBef>
                <a:spcPts val="567"/>
              </a:spcBef>
              <a:buClr>
                <a:schemeClr val="bg2"/>
              </a:buClr>
              <a:buFont typeface="Arial" pitchFamily="34" charset="0"/>
              <a:buChar char="•"/>
              <a:defRPr sz="2000" spc="-20" baseline="0"/>
            </a:lvl4pPr>
            <a:lvl5pPr marL="849313" indent="-187325">
              <a:spcBef>
                <a:spcPts val="567"/>
              </a:spcBef>
              <a:buClr>
                <a:schemeClr val="bg2"/>
              </a:buClr>
              <a:buFont typeface="Source Sans Pro" pitchFamily="34" charset="0"/>
              <a:buChar char="–"/>
              <a:defRPr sz="2000" spc="-2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solidFill>
                  <a:srgbClr val="CC9933"/>
                </a:solidFill>
              </a:rPr>
              <a:t>Pickled peppers picked</a:t>
            </a:r>
          </a:p>
        </p:txBody>
      </p:sp>
      <p:sp>
        <p:nvSpPr>
          <p:cNvPr id="25" name="TextBox 24">
            <a:extLst>
              <a:ext uri="{FF2B5EF4-FFF2-40B4-BE49-F238E27FC236}">
                <a16:creationId xmlns:a16="http://schemas.microsoft.com/office/drawing/2014/main" id="{2A0C954A-376B-687C-8EA8-5D523A85BE5E}"/>
              </a:ext>
            </a:extLst>
          </p:cNvPr>
          <p:cNvSpPr txBox="1"/>
          <p:nvPr/>
        </p:nvSpPr>
        <p:spPr>
          <a:xfrm>
            <a:off x="7601462" y="5647867"/>
            <a:ext cx="3252247" cy="369332"/>
          </a:xfrm>
          <a:prstGeom prst="rect">
            <a:avLst/>
          </a:prstGeom>
          <a:noFill/>
        </p:spPr>
        <p:txBody>
          <a:bodyPr wrap="square">
            <a:spAutoFit/>
          </a:bodyPr>
          <a:lstStyle/>
          <a:p>
            <a:pPr algn="ctr" rtl="0">
              <a:defRPr sz="1800" b="0" i="0" u="none" strike="noStrike" kern="1200" baseline="0">
                <a:solidFill>
                  <a:srgbClr val="000000"/>
                </a:solidFill>
                <a:latin typeface="+mn-lt"/>
                <a:ea typeface="+mn-ea"/>
                <a:cs typeface="+mn-cs"/>
              </a:defRPr>
            </a:pPr>
            <a:r>
              <a:rPr lang="en-US" sz="1800" dirty="0">
                <a:solidFill>
                  <a:schemeClr val="tx1"/>
                </a:solidFill>
              </a:rPr>
              <a:t>Time bouncing (minutes)</a:t>
            </a:r>
          </a:p>
        </p:txBody>
      </p:sp>
      <p:sp>
        <p:nvSpPr>
          <p:cNvPr id="33" name="TextBox 32">
            <a:extLst>
              <a:ext uri="{FF2B5EF4-FFF2-40B4-BE49-F238E27FC236}">
                <a16:creationId xmlns:a16="http://schemas.microsoft.com/office/drawing/2014/main" id="{98243622-5ABB-AE85-7D5A-B5CDF9DED83B}"/>
              </a:ext>
            </a:extLst>
          </p:cNvPr>
          <p:cNvSpPr txBox="1"/>
          <p:nvPr/>
        </p:nvSpPr>
        <p:spPr>
          <a:xfrm>
            <a:off x="10466906" y="4900481"/>
            <a:ext cx="1492577" cy="369332"/>
          </a:xfrm>
          <a:prstGeom prst="rect">
            <a:avLst/>
          </a:prstGeom>
          <a:noFill/>
        </p:spPr>
        <p:txBody>
          <a:bodyPr wrap="square" rtlCol="0">
            <a:spAutoFit/>
          </a:bodyPr>
          <a:lstStyle/>
          <a:p>
            <a:r>
              <a:rPr lang="en-GB" b="1" dirty="0">
                <a:solidFill>
                  <a:schemeClr val="accent6"/>
                </a:solidFill>
              </a:rPr>
              <a:t>Small bed</a:t>
            </a:r>
            <a:endParaRPr lang="en-US" b="1" dirty="0">
              <a:solidFill>
                <a:schemeClr val="accent6"/>
              </a:solidFill>
            </a:endParaRPr>
          </a:p>
        </p:txBody>
      </p:sp>
      <p:sp>
        <p:nvSpPr>
          <p:cNvPr id="21" name="TextBox 20">
            <a:extLst>
              <a:ext uri="{FF2B5EF4-FFF2-40B4-BE49-F238E27FC236}">
                <a16:creationId xmlns:a16="http://schemas.microsoft.com/office/drawing/2014/main" id="{DB5305E9-19FA-B658-3D58-BE02F419D3DC}"/>
              </a:ext>
            </a:extLst>
          </p:cNvPr>
          <p:cNvSpPr txBox="1"/>
          <p:nvPr/>
        </p:nvSpPr>
        <p:spPr>
          <a:xfrm>
            <a:off x="6381139" y="2058299"/>
            <a:ext cx="5066990" cy="707886"/>
          </a:xfrm>
          <a:prstGeom prst="rect">
            <a:avLst/>
          </a:prstGeom>
        </p:spPr>
        <p:txBody>
          <a:bodyPr vert="horz" lIns="0" tIns="0" rIns="144000" bIns="0" rtlCol="0">
            <a:noAutofit/>
          </a:bodyPr>
          <a:lstStyle>
            <a:defPPr>
              <a:defRPr lang="en-US"/>
            </a:defPPr>
            <a:lvl1pPr indent="0" algn="ctr">
              <a:spcBef>
                <a:spcPts val="1800"/>
              </a:spcBef>
              <a:spcAft>
                <a:spcPts val="0"/>
              </a:spcAft>
              <a:buClr>
                <a:schemeClr val="bg2"/>
              </a:buClr>
              <a:buFont typeface="Arial" pitchFamily="34" charset="0"/>
              <a:buNone/>
              <a:defRPr sz="2000" b="1" spc="-20" baseline="0">
                <a:solidFill>
                  <a:schemeClr val="tx2"/>
                </a:solidFill>
              </a:defRPr>
            </a:lvl1pPr>
            <a:lvl2pPr marL="179388" indent="-179388">
              <a:spcBef>
                <a:spcPts val="1134"/>
              </a:spcBef>
              <a:spcAft>
                <a:spcPts val="0"/>
              </a:spcAft>
              <a:buClr>
                <a:schemeClr val="bg2"/>
              </a:buClr>
              <a:buFont typeface="Arial" pitchFamily="34" charset="0"/>
              <a:buChar char="•"/>
              <a:defRPr sz="2000" spc="-20" baseline="0"/>
            </a:lvl2pPr>
            <a:lvl3pPr marL="388938" indent="-158750">
              <a:spcBef>
                <a:spcPts val="567"/>
              </a:spcBef>
              <a:buClr>
                <a:schemeClr val="bg2"/>
              </a:buClr>
              <a:buFont typeface="Source Sans Pro" pitchFamily="34" charset="0"/>
              <a:buChar char="–"/>
              <a:defRPr sz="2000" spc="-20" baseline="0"/>
            </a:lvl3pPr>
            <a:lvl4pPr marL="612775" indent="-195263">
              <a:spcBef>
                <a:spcPts val="567"/>
              </a:spcBef>
              <a:buClr>
                <a:schemeClr val="bg2"/>
              </a:buClr>
              <a:buFont typeface="Arial" pitchFamily="34" charset="0"/>
              <a:buChar char="•"/>
              <a:defRPr sz="2000" spc="-20" baseline="0"/>
            </a:lvl4pPr>
            <a:lvl5pPr marL="849313" indent="-187325">
              <a:spcBef>
                <a:spcPts val="567"/>
              </a:spcBef>
              <a:buClr>
                <a:schemeClr val="bg2"/>
              </a:buClr>
              <a:buFont typeface="Source Sans Pro" pitchFamily="34" charset="0"/>
              <a:buChar char="–"/>
              <a:defRPr sz="2000" spc="-2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solidFill>
                  <a:srgbClr val="CC9933"/>
                </a:solidFill>
              </a:rPr>
              <a:t>Bouncing monkeys decrease over time</a:t>
            </a:r>
          </a:p>
        </p:txBody>
      </p:sp>
    </p:spTree>
    <p:extLst>
      <p:ext uri="{BB962C8B-B14F-4D97-AF65-F5344CB8AC3E}">
        <p14:creationId xmlns:p14="http://schemas.microsoft.com/office/powerpoint/2010/main" val="2782523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c="http://schemas.openxmlformats.org/drawingml/2006/chart" xmlns:a16="http://schemas.microsoft.com/office/drawing/2014/main"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DB85464-B6CC-18EF-B722-CEF6C820B5B7}"/>
              </a:ext>
            </a:extLst>
          </p:cNvPr>
          <p:cNvSpPr>
            <a:spLocks noGrp="1"/>
          </p:cNvSpPr>
          <p:nvPr>
            <p:ph type="title"/>
          </p:nvPr>
        </p:nvSpPr>
        <p:spPr/>
        <p:txBody>
          <a:bodyPr/>
          <a:lstStyle/>
          <a:p>
            <a:r>
              <a:rPr lang="en-GB" dirty="0">
                <a:solidFill>
                  <a:schemeClr val="tx2"/>
                </a:solidFill>
              </a:rPr>
              <a:t>Reducing clutter in a chart</a:t>
            </a:r>
            <a:endParaRPr lang="en-US" dirty="0">
              <a:solidFill>
                <a:schemeClr val="tx2"/>
              </a:solidFill>
            </a:endParaRPr>
          </a:p>
        </p:txBody>
      </p:sp>
      <p:sp>
        <p:nvSpPr>
          <p:cNvPr id="14" name="Footer Placeholder 13">
            <a:extLst>
              <a:ext uri="{FF2B5EF4-FFF2-40B4-BE49-F238E27FC236}">
                <a16:creationId xmlns:a16="http://schemas.microsoft.com/office/drawing/2014/main" id="{23C6AB34-3F8A-D02B-5D9D-8E03734159DF}"/>
              </a:ext>
            </a:extLst>
          </p:cNvPr>
          <p:cNvSpPr>
            <a:spLocks noGrp="1"/>
          </p:cNvSpPr>
          <p:nvPr>
            <p:ph type="ftr" sz="quarter" idx="10"/>
          </p:nvPr>
        </p:nvSpPr>
        <p:spPr/>
        <p:txBody>
          <a:bodyPr/>
          <a:lstStyle/>
          <a:p>
            <a:endParaRPr lang="en-US" dirty="0"/>
          </a:p>
        </p:txBody>
      </p:sp>
      <p:sp>
        <p:nvSpPr>
          <p:cNvPr id="16" name="Text Placeholder 15">
            <a:extLst>
              <a:ext uri="{FF2B5EF4-FFF2-40B4-BE49-F238E27FC236}">
                <a16:creationId xmlns:a16="http://schemas.microsoft.com/office/drawing/2014/main" id="{70CBBE12-0A81-BEE1-A5E6-7B0EDF756DFA}"/>
              </a:ext>
            </a:extLst>
          </p:cNvPr>
          <p:cNvSpPr>
            <a:spLocks noGrp="1"/>
          </p:cNvSpPr>
          <p:nvPr>
            <p:ph type="body" sz="quarter" idx="11"/>
          </p:nvPr>
        </p:nvSpPr>
        <p:spPr/>
        <p:txBody>
          <a:bodyPr/>
          <a:lstStyle/>
          <a:p>
            <a:r>
              <a:rPr lang="en-US" dirty="0"/>
              <a:t>It may also be helpful to think of what data is important and what you want to pull out</a:t>
            </a:r>
          </a:p>
          <a:p>
            <a:pPr lvl="1"/>
            <a:r>
              <a:rPr lang="en-US" dirty="0"/>
              <a:t>Consider using a prominent </a:t>
            </a:r>
            <a:r>
              <a:rPr lang="en-US" dirty="0" err="1"/>
              <a:t>colour</a:t>
            </a:r>
            <a:r>
              <a:rPr lang="en-US" dirty="0"/>
              <a:t> for only data you wish to </a:t>
            </a:r>
            <a:r>
              <a:rPr lang="en-US" dirty="0" err="1"/>
              <a:t>emphasise</a:t>
            </a:r>
            <a:r>
              <a:rPr lang="en-US" dirty="0"/>
              <a:t> and removing it from less important data. This helps your audience focus on the key takeaway</a:t>
            </a:r>
          </a:p>
        </p:txBody>
      </p:sp>
      <p:graphicFrame>
        <p:nvGraphicFramePr>
          <p:cNvPr id="20" name="Content Placeholder 19" descr="An example of a chart, showing 3 different series  split across 4 different categories ">
            <a:extLst>
              <a:ext uri="{FF2B5EF4-FFF2-40B4-BE49-F238E27FC236}">
                <a16:creationId xmlns:a16="http://schemas.microsoft.com/office/drawing/2014/main" id="{2D9FF925-ACE9-5F9E-D670-DFC5EDC741D6}"/>
              </a:ext>
            </a:extLst>
          </p:cNvPr>
          <p:cNvGraphicFramePr>
            <a:graphicFrameLocks noGrp="1"/>
          </p:cNvGraphicFramePr>
          <p:nvPr>
            <p:ph sz="quarter" idx="12"/>
            <p:extLst>
              <p:ext uri="{D42A27DB-BD31-4B8C-83A1-F6EECF244321}">
                <p14:modId xmlns:p14="http://schemas.microsoft.com/office/powerpoint/2010/main" val="1169263676"/>
              </p:ext>
            </p:extLst>
          </p:nvPr>
        </p:nvGraphicFramePr>
        <p:xfrm>
          <a:off x="6200775" y="1736725"/>
          <a:ext cx="5378450" cy="4176713"/>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2">
            <a:extLst>
              <a:ext uri="{FF2B5EF4-FFF2-40B4-BE49-F238E27FC236}">
                <a16:creationId xmlns:a16="http://schemas.microsoft.com/office/drawing/2014/main" id="{C2AA48B8-8D1B-42EA-2572-1329813D66CB}"/>
              </a:ext>
            </a:extLst>
          </p:cNvPr>
          <p:cNvSpPr txBox="1"/>
          <p:nvPr/>
        </p:nvSpPr>
        <p:spPr>
          <a:xfrm>
            <a:off x="7248302" y="3045932"/>
            <a:ext cx="1124930"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solidFill>
                  <a:schemeClr val="tx1"/>
                </a:solidFill>
              </a:rPr>
              <a:t>Solomon</a:t>
            </a:r>
          </a:p>
        </p:txBody>
      </p:sp>
      <p:sp>
        <p:nvSpPr>
          <p:cNvPr id="3" name="TextBox 2">
            <a:extLst>
              <a:ext uri="{FF2B5EF4-FFF2-40B4-BE49-F238E27FC236}">
                <a16:creationId xmlns:a16="http://schemas.microsoft.com/office/drawing/2014/main" id="{53F7025F-37A0-CA5B-06CD-9C00CD6D4695}"/>
              </a:ext>
            </a:extLst>
          </p:cNvPr>
          <p:cNvSpPr txBox="1"/>
          <p:nvPr/>
        </p:nvSpPr>
        <p:spPr>
          <a:xfrm>
            <a:off x="7489641" y="1736725"/>
            <a:ext cx="3711637" cy="400110"/>
          </a:xfrm>
          <a:prstGeom prst="rect">
            <a:avLst/>
          </a:prstGeom>
        </p:spPr>
        <p:txBody>
          <a:bodyPr vert="horz" lIns="0" tIns="0" rIns="144000" bIns="0" rtlCol="0">
            <a:noAutofit/>
          </a:bodyPr>
          <a:lstStyle>
            <a:lvl1pPr indent="0">
              <a:spcBef>
                <a:spcPts val="1800"/>
              </a:spcBef>
              <a:spcAft>
                <a:spcPts val="0"/>
              </a:spcAft>
              <a:buClr>
                <a:schemeClr val="bg2"/>
              </a:buClr>
              <a:buFont typeface="Arial" pitchFamily="34" charset="0"/>
              <a:buNone/>
              <a:defRPr sz="2000" b="1" spc="-20" baseline="0">
                <a:solidFill>
                  <a:schemeClr val="tx2"/>
                </a:solidFill>
              </a:defRPr>
            </a:lvl1pPr>
            <a:lvl2pPr marL="179388" indent="-179388">
              <a:spcBef>
                <a:spcPts val="1134"/>
              </a:spcBef>
              <a:spcAft>
                <a:spcPts val="0"/>
              </a:spcAft>
              <a:buClr>
                <a:schemeClr val="bg2"/>
              </a:buClr>
              <a:buFont typeface="Arial" pitchFamily="34" charset="0"/>
              <a:buChar char="•"/>
              <a:defRPr sz="2000" spc="-20" baseline="0"/>
            </a:lvl2pPr>
            <a:lvl3pPr marL="388938" indent="-158750">
              <a:spcBef>
                <a:spcPts val="567"/>
              </a:spcBef>
              <a:buClr>
                <a:schemeClr val="bg2"/>
              </a:buClr>
              <a:buFont typeface="Source Sans Pro" pitchFamily="34" charset="0"/>
              <a:buChar char="–"/>
              <a:defRPr sz="2000" spc="-20" baseline="0"/>
            </a:lvl3pPr>
            <a:lvl4pPr marL="612775" indent="-195263">
              <a:spcBef>
                <a:spcPts val="567"/>
              </a:spcBef>
              <a:buClr>
                <a:schemeClr val="bg2"/>
              </a:buClr>
              <a:buFont typeface="Arial" pitchFamily="34" charset="0"/>
              <a:buChar char="•"/>
              <a:defRPr sz="2000" spc="-20" baseline="0"/>
            </a:lvl4pPr>
            <a:lvl5pPr marL="849313" indent="-187325">
              <a:spcBef>
                <a:spcPts val="567"/>
              </a:spcBef>
              <a:buClr>
                <a:schemeClr val="bg2"/>
              </a:buClr>
              <a:buFont typeface="Source Sans Pro" pitchFamily="34" charset="0"/>
              <a:buChar char="–"/>
              <a:defRPr sz="2000" spc="-2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ctr"/>
            <a:r>
              <a:rPr lang="en-US" dirty="0">
                <a:solidFill>
                  <a:srgbClr val="CC9933"/>
                </a:solidFill>
              </a:rPr>
              <a:t>Sea shells sold</a:t>
            </a:r>
          </a:p>
        </p:txBody>
      </p:sp>
    </p:spTree>
    <p:extLst>
      <p:ext uri="{BB962C8B-B14F-4D97-AF65-F5344CB8AC3E}">
        <p14:creationId xmlns:p14="http://schemas.microsoft.com/office/powerpoint/2010/main" val="3026288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c="http://schemas.openxmlformats.org/drawingml/2006/chart" xmlns:a16="http://schemas.microsoft.com/office/drawing/2014/main"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49768A-FC34-972B-00AE-A35A3C8714A2}"/>
              </a:ext>
            </a:extLst>
          </p:cNvPr>
          <p:cNvSpPr>
            <a:spLocks noGrp="1"/>
          </p:cNvSpPr>
          <p:nvPr>
            <p:ph type="title"/>
          </p:nvPr>
        </p:nvSpPr>
        <p:spPr/>
        <p:txBody>
          <a:bodyPr/>
          <a:lstStyle/>
          <a:p>
            <a:r>
              <a:rPr lang="en-GB" dirty="0">
                <a:solidFill>
                  <a:srgbClr val="002D64"/>
                </a:solidFill>
              </a:rPr>
              <a:t>Example title</a:t>
            </a:r>
            <a:endParaRPr lang="en-US" dirty="0">
              <a:solidFill>
                <a:srgbClr val="002D64"/>
              </a:solidFill>
            </a:endParaRPr>
          </a:p>
        </p:txBody>
      </p:sp>
      <p:sp>
        <p:nvSpPr>
          <p:cNvPr id="7" name="Footer Placeholder 6">
            <a:extLst>
              <a:ext uri="{FF2B5EF4-FFF2-40B4-BE49-F238E27FC236}">
                <a16:creationId xmlns:a16="http://schemas.microsoft.com/office/drawing/2014/main" id="{7993922B-6FDB-6821-1976-07648B5C0EA6}"/>
              </a:ext>
            </a:extLst>
          </p:cNvPr>
          <p:cNvSpPr>
            <a:spLocks noGrp="1"/>
          </p:cNvSpPr>
          <p:nvPr>
            <p:ph type="ftr" sz="quarter" idx="11"/>
          </p:nvPr>
        </p:nvSpPr>
        <p:spPr>
          <a:xfrm>
            <a:off x="612774" y="5939879"/>
            <a:ext cx="9114700" cy="492443"/>
          </a:xfrm>
        </p:spPr>
        <p:txBody>
          <a:bodyPr/>
          <a:lstStyle/>
          <a:p>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endParaRPr lang="en-US" dirty="0"/>
          </a:p>
        </p:txBody>
      </p:sp>
      <p:sp>
        <p:nvSpPr>
          <p:cNvPr id="6" name="Text Placeholder 5">
            <a:extLst>
              <a:ext uri="{FF2B5EF4-FFF2-40B4-BE49-F238E27FC236}">
                <a16:creationId xmlns:a16="http://schemas.microsoft.com/office/drawing/2014/main" id="{7B55A1AA-DBFB-7E0A-E462-00FC4F2B38CE}"/>
              </a:ext>
            </a:extLst>
          </p:cNvPr>
          <p:cNvSpPr>
            <a:spLocks noGrp="1"/>
          </p:cNvSpPr>
          <p:nvPr>
            <p:ph type="body" sz="quarter" idx="12"/>
          </p:nvPr>
        </p:nvSpPr>
        <p:spPr/>
        <p:txBody>
          <a:bodyPr/>
          <a:lstStyle/>
          <a:p>
            <a:r>
              <a:rPr lang="en-GB" dirty="0"/>
              <a:t>Lorem ipsum dolor sit amet, consectetuer adipiscing elit. Maecenas porttitor congue massa. Fusce posuere, magna sed pulvinar ultricies, purus lectus malesuada libero, sit amet commodo magna eros </a:t>
            </a:r>
            <a:r>
              <a:rPr lang="en-GB" dirty="0" err="1"/>
              <a:t>quis</a:t>
            </a:r>
            <a:r>
              <a:rPr lang="en-GB" dirty="0"/>
              <a:t> </a:t>
            </a:r>
            <a:r>
              <a:rPr lang="en-GB" dirty="0" err="1"/>
              <a:t>urna</a:t>
            </a:r>
            <a:endParaRPr lang="en-GB" dirty="0"/>
          </a:p>
          <a:p>
            <a:r>
              <a:rPr lang="en-GB" dirty="0"/>
              <a:t>Nunc viverra imperdiet enim. Fusce est. Vivamus a </a:t>
            </a:r>
            <a:r>
              <a:rPr lang="en-GB" dirty="0" err="1"/>
              <a:t>tellus</a:t>
            </a:r>
            <a:endParaRPr lang="en-GB" dirty="0"/>
          </a:p>
          <a:p>
            <a:r>
              <a:rPr lang="en-GB" dirty="0" err="1"/>
              <a:t>Pellentesque</a:t>
            </a:r>
            <a:r>
              <a:rPr lang="en-GB" dirty="0"/>
              <a:t> habitant morbi tristique senectus et netus et malesuada fames ac turpis egestas. Proin pharetra nonummy pede. Mauris et </a:t>
            </a:r>
            <a:r>
              <a:rPr lang="en-GB" dirty="0" err="1"/>
              <a:t>orci</a:t>
            </a:r>
            <a:endParaRPr lang="en-GB" dirty="0"/>
          </a:p>
          <a:p>
            <a:endParaRPr lang="en-US" dirty="0"/>
          </a:p>
        </p:txBody>
      </p:sp>
    </p:spTree>
    <p:extLst>
      <p:ext uri="{BB962C8B-B14F-4D97-AF65-F5344CB8AC3E}">
        <p14:creationId xmlns:p14="http://schemas.microsoft.com/office/powerpoint/2010/main" val="3579963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2737F2-48CF-8666-8FB2-C0742E243D32}"/>
              </a:ext>
            </a:extLst>
          </p:cNvPr>
          <p:cNvSpPr>
            <a:spLocks noGrp="1"/>
          </p:cNvSpPr>
          <p:nvPr>
            <p:ph type="title"/>
          </p:nvPr>
        </p:nvSpPr>
        <p:spPr/>
        <p:txBody>
          <a:bodyPr/>
          <a:lstStyle/>
          <a:p>
            <a:r>
              <a:rPr lang="en-GB" dirty="0">
                <a:solidFill>
                  <a:srgbClr val="002D64"/>
                </a:solidFill>
              </a:rPr>
              <a:t>Example title</a:t>
            </a:r>
            <a:endParaRPr lang="en-US" dirty="0">
              <a:solidFill>
                <a:srgbClr val="002D64"/>
              </a:solidFill>
            </a:endParaRPr>
          </a:p>
        </p:txBody>
      </p:sp>
      <p:sp>
        <p:nvSpPr>
          <p:cNvPr id="5" name="Text Placeholder 4">
            <a:extLst>
              <a:ext uri="{FF2B5EF4-FFF2-40B4-BE49-F238E27FC236}">
                <a16:creationId xmlns:a16="http://schemas.microsoft.com/office/drawing/2014/main" id="{1F9006E7-9012-EA9C-8E32-FD6874473AEE}"/>
              </a:ext>
            </a:extLst>
          </p:cNvPr>
          <p:cNvSpPr>
            <a:spLocks noGrp="1"/>
          </p:cNvSpPr>
          <p:nvPr>
            <p:ph type="body" sz="quarter" idx="11"/>
          </p:nvPr>
        </p:nvSpPr>
        <p:spPr/>
        <p:txBody>
          <a:bodyPr/>
          <a:lstStyle/>
          <a:p>
            <a:r>
              <a:rPr lang="en-GB" dirty="0">
                <a:solidFill>
                  <a:srgbClr val="CC9933"/>
                </a:solidFill>
              </a:rPr>
              <a:t>Example subheading</a:t>
            </a:r>
            <a:endParaRPr lang="en-US" dirty="0">
              <a:solidFill>
                <a:srgbClr val="CC9933"/>
              </a:solidFill>
            </a:endParaRPr>
          </a:p>
        </p:txBody>
      </p:sp>
      <p:sp>
        <p:nvSpPr>
          <p:cNvPr id="6" name="Text Placeholder 5">
            <a:extLst>
              <a:ext uri="{FF2B5EF4-FFF2-40B4-BE49-F238E27FC236}">
                <a16:creationId xmlns:a16="http://schemas.microsoft.com/office/drawing/2014/main" id="{F367CAF4-62BC-2FDE-BEB3-C39D8BEDB5ED}"/>
              </a:ext>
            </a:extLst>
          </p:cNvPr>
          <p:cNvSpPr>
            <a:spLocks noGrp="1"/>
          </p:cNvSpPr>
          <p:nvPr>
            <p:ph type="body" sz="quarter" idx="12"/>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a:t>
            </a:r>
            <a:r>
              <a:rPr lang="en-GB" dirty="0" err="1"/>
              <a:t>urna</a:t>
            </a:r>
            <a:endParaRPr lang="en-GB" dirty="0"/>
          </a:p>
          <a:p>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endParaRPr lang="en-GB" dirty="0"/>
          </a:p>
          <a:p>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endParaRPr lang="en-US" dirty="0"/>
          </a:p>
        </p:txBody>
      </p:sp>
      <p:sp>
        <p:nvSpPr>
          <p:cNvPr id="7" name="Text Placeholder 6">
            <a:extLst>
              <a:ext uri="{FF2B5EF4-FFF2-40B4-BE49-F238E27FC236}">
                <a16:creationId xmlns:a16="http://schemas.microsoft.com/office/drawing/2014/main" id="{1E69F520-557A-56E2-5B60-BF8562DE343E}"/>
              </a:ext>
            </a:extLst>
          </p:cNvPr>
          <p:cNvSpPr>
            <a:spLocks noGrp="1"/>
          </p:cNvSpPr>
          <p:nvPr>
            <p:ph type="body" sz="quarter" idx="13"/>
          </p:nvPr>
        </p:nvSpPr>
        <p:spPr/>
        <p:txBody>
          <a:bodyPr/>
          <a:lstStyle/>
          <a:p>
            <a:r>
              <a:rPr lang="en-GB" dirty="0">
                <a:solidFill>
                  <a:srgbClr val="CC9933"/>
                </a:solidFill>
              </a:rPr>
              <a:t>Example subheading</a:t>
            </a:r>
            <a:endParaRPr lang="en-US" dirty="0">
              <a:solidFill>
                <a:srgbClr val="CC9933"/>
              </a:solidFill>
            </a:endParaRPr>
          </a:p>
        </p:txBody>
      </p:sp>
      <p:sp>
        <p:nvSpPr>
          <p:cNvPr id="8" name="Text Placeholder 7">
            <a:extLst>
              <a:ext uri="{FF2B5EF4-FFF2-40B4-BE49-F238E27FC236}">
                <a16:creationId xmlns:a16="http://schemas.microsoft.com/office/drawing/2014/main" id="{09893618-1C40-060B-8EA4-E0082F8D533F}"/>
              </a:ext>
            </a:extLst>
          </p:cNvPr>
          <p:cNvSpPr>
            <a:spLocks noGrp="1"/>
          </p:cNvSpPr>
          <p:nvPr>
            <p:ph type="body" sz="quarter" idx="14"/>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a:t>
            </a:r>
            <a:r>
              <a:rPr lang="en-GB" dirty="0" err="1"/>
              <a:t>est</a:t>
            </a:r>
            <a:endParaRPr lang="en-GB" dirty="0"/>
          </a:p>
          <a:p>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endParaRPr lang="en-GB" dirty="0"/>
          </a:p>
          <a:p>
            <a:r>
              <a:rPr lang="en-GB" dirty="0"/>
              <a:t>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endParaRPr lang="en-GB" dirty="0"/>
          </a:p>
        </p:txBody>
      </p:sp>
      <p:sp>
        <p:nvSpPr>
          <p:cNvPr id="9" name="Footer Placeholder 8">
            <a:extLst>
              <a:ext uri="{FF2B5EF4-FFF2-40B4-BE49-F238E27FC236}">
                <a16:creationId xmlns:a16="http://schemas.microsoft.com/office/drawing/2014/main" id="{8B85B7A2-CCDA-ED4E-E9F8-431A2E19EF7C}"/>
              </a:ext>
            </a:extLst>
          </p:cNvPr>
          <p:cNvSpPr>
            <a:spLocks noGrp="1"/>
          </p:cNvSpPr>
          <p:nvPr>
            <p:ph type="ftr" sz="quarter" idx="10"/>
          </p:nvPr>
        </p:nvSpPr>
        <p:spPr>
          <a:xfrm>
            <a:off x="612774" y="6186101"/>
            <a:ext cx="9402084" cy="246221"/>
          </a:xfrm>
        </p:spPr>
        <p:txBody>
          <a:bodyPr/>
          <a:lstStyle/>
          <a:p>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endParaRPr lang="en-US" dirty="0"/>
          </a:p>
        </p:txBody>
      </p:sp>
    </p:spTree>
    <p:extLst>
      <p:ext uri="{BB962C8B-B14F-4D97-AF65-F5344CB8AC3E}">
        <p14:creationId xmlns:p14="http://schemas.microsoft.com/office/powerpoint/2010/main" val="746073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2737F2-48CF-8666-8FB2-C0742E243D32}"/>
              </a:ext>
            </a:extLst>
          </p:cNvPr>
          <p:cNvSpPr>
            <a:spLocks noGrp="1"/>
          </p:cNvSpPr>
          <p:nvPr>
            <p:ph type="title"/>
          </p:nvPr>
        </p:nvSpPr>
        <p:spPr>
          <a:xfrm>
            <a:off x="613339" y="479425"/>
            <a:ext cx="5374056" cy="1107996"/>
          </a:xfrm>
        </p:spPr>
        <p:txBody>
          <a:bodyPr/>
          <a:lstStyle/>
          <a:p>
            <a:r>
              <a:rPr lang="en-GB" dirty="0">
                <a:solidFill>
                  <a:srgbClr val="002D64"/>
                </a:solidFill>
              </a:rPr>
              <a:t>Balance some text with complementary visuals</a:t>
            </a:r>
            <a:endParaRPr lang="en-US" dirty="0">
              <a:solidFill>
                <a:srgbClr val="002D64"/>
              </a:solidFill>
            </a:endParaRPr>
          </a:p>
        </p:txBody>
      </p:sp>
      <p:sp>
        <p:nvSpPr>
          <p:cNvPr id="5" name="Text Placeholder 4">
            <a:extLst>
              <a:ext uri="{FF2B5EF4-FFF2-40B4-BE49-F238E27FC236}">
                <a16:creationId xmlns:a16="http://schemas.microsoft.com/office/drawing/2014/main" id="{1F9006E7-9012-EA9C-8E32-FD6874473AEE}"/>
              </a:ext>
            </a:extLst>
          </p:cNvPr>
          <p:cNvSpPr>
            <a:spLocks noGrp="1"/>
          </p:cNvSpPr>
          <p:nvPr>
            <p:ph type="body" sz="quarter" idx="11"/>
          </p:nvPr>
        </p:nvSpPr>
        <p:spPr/>
        <p:txBody>
          <a:bodyPr/>
          <a:lstStyle/>
          <a:p>
            <a:r>
              <a:rPr lang="en-GB" dirty="0">
                <a:solidFill>
                  <a:srgbClr val="CC9933"/>
                </a:solidFill>
              </a:rPr>
              <a:t>Example subheading</a:t>
            </a:r>
            <a:endParaRPr lang="en-US" dirty="0">
              <a:solidFill>
                <a:srgbClr val="CC9933"/>
              </a:solidFill>
            </a:endParaRPr>
          </a:p>
        </p:txBody>
      </p:sp>
      <p:sp>
        <p:nvSpPr>
          <p:cNvPr id="6" name="Text Placeholder 5">
            <a:extLst>
              <a:ext uri="{FF2B5EF4-FFF2-40B4-BE49-F238E27FC236}">
                <a16:creationId xmlns:a16="http://schemas.microsoft.com/office/drawing/2014/main" id="{F367CAF4-62BC-2FDE-BEB3-C39D8BEDB5ED}"/>
              </a:ext>
            </a:extLst>
          </p:cNvPr>
          <p:cNvSpPr>
            <a:spLocks noGrp="1"/>
          </p:cNvSpPr>
          <p:nvPr>
            <p:ph type="body" sz="quarter" idx="12"/>
          </p:nvPr>
        </p:nvSpPr>
        <p:spPr/>
        <p:txBody>
          <a:bodyPr/>
          <a:lstStyle/>
          <a:p>
            <a:pPr>
              <a:spcBef>
                <a:spcPts val="1800"/>
              </a:spcBef>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endParaRPr lang="en-GB" dirty="0"/>
          </a:p>
          <a:p>
            <a:pPr>
              <a:spcBef>
                <a:spcPts val="1800"/>
              </a:spcBef>
            </a:pPr>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endParaRPr lang="en-GB" dirty="0"/>
          </a:p>
          <a:p>
            <a:pPr>
              <a:spcBef>
                <a:spcPts val="1800"/>
              </a:spcBef>
            </a:pPr>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endParaRPr lang="en-US" dirty="0"/>
          </a:p>
        </p:txBody>
      </p:sp>
      <p:sp>
        <p:nvSpPr>
          <p:cNvPr id="9" name="Footer Placeholder 8">
            <a:extLst>
              <a:ext uri="{FF2B5EF4-FFF2-40B4-BE49-F238E27FC236}">
                <a16:creationId xmlns:a16="http://schemas.microsoft.com/office/drawing/2014/main" id="{8B85B7A2-CCDA-ED4E-E9F8-431A2E19EF7C}"/>
              </a:ext>
            </a:extLst>
          </p:cNvPr>
          <p:cNvSpPr>
            <a:spLocks noGrp="1"/>
          </p:cNvSpPr>
          <p:nvPr>
            <p:ph type="ftr" sz="quarter" idx="10"/>
          </p:nvPr>
        </p:nvSpPr>
        <p:spPr>
          <a:xfrm>
            <a:off x="612774" y="6001435"/>
            <a:ext cx="5375276" cy="430887"/>
          </a:xfrm>
        </p:spPr>
        <p:txBody>
          <a:bodyPr/>
          <a:lstStyle/>
          <a:p>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endParaRPr lang="en-US" dirty="0"/>
          </a:p>
        </p:txBody>
      </p:sp>
      <p:pic>
        <p:nvPicPr>
          <p:cNvPr id="14" name="Picture Placeholder 13">
            <a:extLst>
              <a:ext uri="{FF2B5EF4-FFF2-40B4-BE49-F238E27FC236}">
                <a16:creationId xmlns:a16="http://schemas.microsoft.com/office/drawing/2014/main" id="{546FF9C4-F6CE-82A2-069D-C1804FA802E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79774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411075A-6FB2-C1B2-FBA5-78741708978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p:pic>
      <p:sp>
        <p:nvSpPr>
          <p:cNvPr id="7" name="Title 6">
            <a:extLst>
              <a:ext uri="{FF2B5EF4-FFF2-40B4-BE49-F238E27FC236}">
                <a16:creationId xmlns:a16="http://schemas.microsoft.com/office/drawing/2014/main" id="{95E09906-42F2-1818-85CB-8E562D9AB4AC}"/>
              </a:ext>
            </a:extLst>
          </p:cNvPr>
          <p:cNvSpPr>
            <a:spLocks noGrp="1"/>
          </p:cNvSpPr>
          <p:nvPr>
            <p:ph type="title"/>
          </p:nvPr>
        </p:nvSpPr>
        <p:spPr>
          <a:xfrm>
            <a:off x="613339" y="2762250"/>
            <a:ext cx="5073086" cy="2215991"/>
          </a:xfrm>
        </p:spPr>
        <p:txBody>
          <a:bodyPr/>
          <a:lstStyle/>
          <a:p>
            <a:r>
              <a:rPr lang="en-GB" dirty="0">
                <a:solidFill>
                  <a:srgbClr val="002D64"/>
                </a:solidFill>
              </a:rPr>
              <a:t>Layout for a longer title that can sit across a few more lines and not spread across the slide</a:t>
            </a:r>
            <a:endParaRPr lang="en-US" dirty="0">
              <a:solidFill>
                <a:srgbClr val="002D64"/>
              </a:solidFill>
            </a:endParaRPr>
          </a:p>
        </p:txBody>
      </p:sp>
      <p:sp>
        <p:nvSpPr>
          <p:cNvPr id="8" name="Text Placeholder 7">
            <a:extLst>
              <a:ext uri="{FF2B5EF4-FFF2-40B4-BE49-F238E27FC236}">
                <a16:creationId xmlns:a16="http://schemas.microsoft.com/office/drawing/2014/main" id="{6D250406-A97B-03FA-DCD3-F8CDB71A6CC8}"/>
              </a:ext>
            </a:extLst>
          </p:cNvPr>
          <p:cNvSpPr>
            <a:spLocks noGrp="1"/>
          </p:cNvSpPr>
          <p:nvPr>
            <p:ph type="body" sz="quarter" idx="12"/>
          </p:nvPr>
        </p:nvSpPr>
        <p:spPr/>
        <p:txBody>
          <a:bodyPr/>
          <a:lstStyle/>
          <a:p>
            <a:r>
              <a:rPr lang="en-GB" dirty="0"/>
              <a:t>Lorem ipsum dolor sit amet, consectetuer adipiscing elit. Maecenas porttitor </a:t>
            </a:r>
            <a:r>
              <a:rPr lang="en-GB" dirty="0" err="1"/>
              <a:t>congue</a:t>
            </a:r>
            <a:r>
              <a:rPr lang="en-GB" dirty="0"/>
              <a:t> </a:t>
            </a:r>
            <a:r>
              <a:rPr lang="en-GB" dirty="0" err="1"/>
              <a:t>massa</a:t>
            </a:r>
            <a:endParaRPr lang="en-GB" dirty="0"/>
          </a:p>
          <a:p>
            <a:r>
              <a:rPr lang="en-GB" dirty="0"/>
              <a:t>Nunc viverra imperdiet enim. </a:t>
            </a:r>
            <a:r>
              <a:rPr lang="en-GB" dirty="0" err="1"/>
              <a:t>Vivamus</a:t>
            </a:r>
            <a:r>
              <a:rPr lang="en-GB" dirty="0"/>
              <a:t> a </a:t>
            </a:r>
            <a:r>
              <a:rPr lang="en-GB" dirty="0" err="1"/>
              <a:t>tellus</a:t>
            </a:r>
            <a:endParaRPr lang="en-GB" dirty="0"/>
          </a:p>
          <a:p>
            <a:r>
              <a:rPr lang="en-GB" dirty="0" err="1"/>
              <a:t>Pellentesque</a:t>
            </a:r>
            <a:r>
              <a:rPr lang="en-GB" dirty="0"/>
              <a:t> habitant morbi tristique senectus et netus et malesuada fames ac </a:t>
            </a:r>
            <a:r>
              <a:rPr lang="en-GB" dirty="0" err="1"/>
              <a:t>turpis</a:t>
            </a:r>
            <a:r>
              <a:rPr lang="en-GB" dirty="0"/>
              <a:t> </a:t>
            </a:r>
            <a:r>
              <a:rPr lang="en-GB" dirty="0" err="1"/>
              <a:t>egestas</a:t>
            </a:r>
            <a:endParaRPr lang="en-US" dirty="0"/>
          </a:p>
        </p:txBody>
      </p:sp>
      <p:sp>
        <p:nvSpPr>
          <p:cNvPr id="5" name="Footer Placeholder 4">
            <a:extLst>
              <a:ext uri="{FF2B5EF4-FFF2-40B4-BE49-F238E27FC236}">
                <a16:creationId xmlns:a16="http://schemas.microsoft.com/office/drawing/2014/main" id="{1C674F5F-5943-1651-98DD-8FA413594DE3}"/>
              </a:ext>
            </a:extLst>
          </p:cNvPr>
          <p:cNvSpPr>
            <a:spLocks noGrp="1"/>
          </p:cNvSpPr>
          <p:nvPr>
            <p:ph type="ftr" sz="quarter" idx="10"/>
          </p:nvPr>
        </p:nvSpPr>
        <p:spPr>
          <a:xfrm>
            <a:off x="612774" y="6056671"/>
            <a:ext cx="8269969" cy="375651"/>
          </a:xfrm>
        </p:spPr>
        <p:txBody>
          <a:bodyPr/>
          <a:lstStyle/>
          <a:p>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endParaRPr lang="en-US" dirty="0"/>
          </a:p>
        </p:txBody>
      </p:sp>
    </p:spTree>
    <p:extLst>
      <p:ext uri="{BB962C8B-B14F-4D97-AF65-F5344CB8AC3E}">
        <p14:creationId xmlns:p14="http://schemas.microsoft.com/office/powerpoint/2010/main" val="1375886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2737F2-48CF-8666-8FB2-C0742E243D32}"/>
              </a:ext>
            </a:extLst>
          </p:cNvPr>
          <p:cNvSpPr>
            <a:spLocks noGrp="1"/>
          </p:cNvSpPr>
          <p:nvPr>
            <p:ph type="title"/>
          </p:nvPr>
        </p:nvSpPr>
        <p:spPr/>
        <p:txBody>
          <a:bodyPr/>
          <a:lstStyle/>
          <a:p>
            <a:r>
              <a:rPr lang="en-GB" dirty="0">
                <a:solidFill>
                  <a:srgbClr val="002D64"/>
                </a:solidFill>
              </a:rPr>
              <a:t>Example title</a:t>
            </a:r>
            <a:endParaRPr lang="en-US" dirty="0">
              <a:solidFill>
                <a:srgbClr val="002D64"/>
              </a:solidFill>
            </a:endParaRPr>
          </a:p>
        </p:txBody>
      </p:sp>
      <p:sp>
        <p:nvSpPr>
          <p:cNvPr id="5" name="Text Placeholder 4">
            <a:extLst>
              <a:ext uri="{FF2B5EF4-FFF2-40B4-BE49-F238E27FC236}">
                <a16:creationId xmlns:a16="http://schemas.microsoft.com/office/drawing/2014/main" id="{1F9006E7-9012-EA9C-8E32-FD6874473AEE}"/>
              </a:ext>
            </a:extLst>
          </p:cNvPr>
          <p:cNvSpPr>
            <a:spLocks noGrp="1"/>
          </p:cNvSpPr>
          <p:nvPr>
            <p:ph type="body" sz="quarter" idx="11"/>
          </p:nvPr>
        </p:nvSpPr>
        <p:spPr/>
        <p:txBody>
          <a:bodyPr/>
          <a:lstStyle/>
          <a:p>
            <a:r>
              <a:rPr lang="en-GB" dirty="0">
                <a:solidFill>
                  <a:srgbClr val="CC9933"/>
                </a:solidFill>
              </a:rPr>
              <a:t>Example subheading</a:t>
            </a:r>
            <a:endParaRPr lang="en-US" dirty="0">
              <a:solidFill>
                <a:srgbClr val="CC9933"/>
              </a:solidFill>
            </a:endParaRPr>
          </a:p>
        </p:txBody>
      </p:sp>
      <p:sp>
        <p:nvSpPr>
          <p:cNvPr id="6" name="Text Placeholder 5">
            <a:extLst>
              <a:ext uri="{FF2B5EF4-FFF2-40B4-BE49-F238E27FC236}">
                <a16:creationId xmlns:a16="http://schemas.microsoft.com/office/drawing/2014/main" id="{F367CAF4-62BC-2FDE-BEB3-C39D8BEDB5ED}"/>
              </a:ext>
            </a:extLst>
          </p:cNvPr>
          <p:cNvSpPr>
            <a:spLocks noGrp="1"/>
          </p:cNvSpPr>
          <p:nvPr>
            <p:ph type="body" sz="quarter" idx="12"/>
          </p:nvPr>
        </p:nvSpPr>
        <p:spPr/>
        <p:txBody>
          <a:bodyPr/>
          <a:lstStyle/>
          <a:p>
            <a:r>
              <a:rPr lang="en-GB" dirty="0"/>
              <a:t>Maecenas </a:t>
            </a:r>
            <a:r>
              <a:rPr lang="en-GB" dirty="0" err="1"/>
              <a:t>porttitor</a:t>
            </a:r>
            <a:r>
              <a:rPr lang="en-GB" dirty="0"/>
              <a:t> </a:t>
            </a:r>
            <a:r>
              <a:rPr lang="en-GB" dirty="0" err="1"/>
              <a:t>congue</a:t>
            </a:r>
            <a:r>
              <a:rPr lang="en-GB" dirty="0"/>
              <a:t> </a:t>
            </a:r>
            <a:r>
              <a:rPr lang="en-GB" dirty="0" err="1"/>
              <a:t>massa</a:t>
            </a:r>
            <a:endParaRPr lang="en-GB" dirty="0"/>
          </a:p>
          <a:p>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a:t>
            </a:r>
          </a:p>
          <a:p>
            <a:r>
              <a:rPr lang="en-GB" dirty="0"/>
              <a:t>Nunc </a:t>
            </a:r>
            <a:r>
              <a:rPr lang="en-GB" dirty="0" err="1"/>
              <a:t>viverra</a:t>
            </a:r>
            <a:r>
              <a:rPr lang="en-GB" dirty="0"/>
              <a:t> </a:t>
            </a:r>
            <a:r>
              <a:rPr lang="en-GB" dirty="0" err="1"/>
              <a:t>imperdiet</a:t>
            </a:r>
            <a:r>
              <a:rPr lang="en-GB" dirty="0"/>
              <a:t> </a:t>
            </a:r>
            <a:r>
              <a:rPr lang="en-GB" dirty="0" err="1"/>
              <a:t>enim</a:t>
            </a:r>
            <a:endParaRPr lang="en-GB" dirty="0"/>
          </a:p>
          <a:p>
            <a:r>
              <a:rPr lang="en-GB" dirty="0" err="1"/>
              <a:t>Fusce</a:t>
            </a:r>
            <a:r>
              <a:rPr lang="en-GB" dirty="0"/>
              <a:t> est. </a:t>
            </a:r>
            <a:r>
              <a:rPr lang="en-GB" dirty="0" err="1"/>
              <a:t>Vivamus</a:t>
            </a:r>
            <a:r>
              <a:rPr lang="en-GB" dirty="0"/>
              <a:t> a </a:t>
            </a:r>
            <a:r>
              <a:rPr lang="en-GB" dirty="0" err="1"/>
              <a:t>tellus</a:t>
            </a:r>
            <a:endParaRPr lang="en-GB" dirty="0"/>
          </a:p>
        </p:txBody>
      </p:sp>
      <p:sp>
        <p:nvSpPr>
          <p:cNvPr id="7" name="Text Placeholder 6">
            <a:extLst>
              <a:ext uri="{FF2B5EF4-FFF2-40B4-BE49-F238E27FC236}">
                <a16:creationId xmlns:a16="http://schemas.microsoft.com/office/drawing/2014/main" id="{1E69F520-557A-56E2-5B60-BF8562DE343E}"/>
              </a:ext>
            </a:extLst>
          </p:cNvPr>
          <p:cNvSpPr>
            <a:spLocks noGrp="1"/>
          </p:cNvSpPr>
          <p:nvPr>
            <p:ph type="body" sz="quarter" idx="13"/>
          </p:nvPr>
        </p:nvSpPr>
        <p:spPr/>
        <p:txBody>
          <a:bodyPr/>
          <a:lstStyle/>
          <a:p>
            <a:r>
              <a:rPr lang="en-GB" dirty="0">
                <a:solidFill>
                  <a:srgbClr val="CC9933"/>
                </a:solidFill>
              </a:rPr>
              <a:t>Example subheading</a:t>
            </a:r>
            <a:endParaRPr lang="en-US" dirty="0">
              <a:solidFill>
                <a:srgbClr val="CC9933"/>
              </a:solidFill>
            </a:endParaRPr>
          </a:p>
        </p:txBody>
      </p:sp>
      <p:sp>
        <p:nvSpPr>
          <p:cNvPr id="8" name="Text Placeholder 7">
            <a:extLst>
              <a:ext uri="{FF2B5EF4-FFF2-40B4-BE49-F238E27FC236}">
                <a16:creationId xmlns:a16="http://schemas.microsoft.com/office/drawing/2014/main" id="{09893618-1C40-060B-8EA4-E0082F8D533F}"/>
              </a:ext>
            </a:extLst>
          </p:cNvPr>
          <p:cNvSpPr>
            <a:spLocks noGrp="1"/>
          </p:cNvSpPr>
          <p:nvPr>
            <p:ph type="body" sz="quarter" idx="14"/>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a:p>
            <a:r>
              <a:rPr lang="en-GB" dirty="0"/>
              <a:t> Maecenas </a:t>
            </a:r>
            <a:r>
              <a:rPr lang="en-GB" dirty="0" err="1"/>
              <a:t>porttitor</a:t>
            </a:r>
            <a:r>
              <a:rPr lang="en-GB" dirty="0"/>
              <a:t> </a:t>
            </a:r>
            <a:r>
              <a:rPr lang="en-GB" dirty="0" err="1"/>
              <a:t>congue</a:t>
            </a:r>
            <a:r>
              <a:rPr lang="en-GB" dirty="0"/>
              <a:t> </a:t>
            </a:r>
            <a:r>
              <a:rPr lang="en-GB" dirty="0" err="1"/>
              <a:t>massa</a:t>
            </a:r>
            <a:endParaRPr lang="en-GB" dirty="0"/>
          </a:p>
        </p:txBody>
      </p:sp>
      <p:sp>
        <p:nvSpPr>
          <p:cNvPr id="16" name="Text Placeholder 15">
            <a:extLst>
              <a:ext uri="{FF2B5EF4-FFF2-40B4-BE49-F238E27FC236}">
                <a16:creationId xmlns:a16="http://schemas.microsoft.com/office/drawing/2014/main" id="{E849A060-9749-2AFC-B879-ABC83DFE6199}"/>
              </a:ext>
            </a:extLst>
          </p:cNvPr>
          <p:cNvSpPr>
            <a:spLocks noGrp="1"/>
          </p:cNvSpPr>
          <p:nvPr>
            <p:ph type="body" sz="quarter" idx="15"/>
          </p:nvPr>
        </p:nvSpPr>
        <p:spPr/>
        <p:txBody>
          <a:bodyPr/>
          <a:lstStyle/>
          <a:p>
            <a:r>
              <a:rPr lang="en-GB" dirty="0">
                <a:solidFill>
                  <a:srgbClr val="CC9933"/>
                </a:solidFill>
              </a:rPr>
              <a:t>Example subheading</a:t>
            </a:r>
            <a:endParaRPr lang="en-US" dirty="0">
              <a:solidFill>
                <a:srgbClr val="CC9933"/>
              </a:solidFill>
            </a:endParaRPr>
          </a:p>
        </p:txBody>
      </p:sp>
      <p:sp>
        <p:nvSpPr>
          <p:cNvPr id="17" name="Text Placeholder 16">
            <a:extLst>
              <a:ext uri="{FF2B5EF4-FFF2-40B4-BE49-F238E27FC236}">
                <a16:creationId xmlns:a16="http://schemas.microsoft.com/office/drawing/2014/main" id="{50B230A2-9A45-BB17-DF85-A183E9B03398}"/>
              </a:ext>
            </a:extLst>
          </p:cNvPr>
          <p:cNvSpPr>
            <a:spLocks noGrp="1"/>
          </p:cNvSpPr>
          <p:nvPr>
            <p:ph type="body" sz="quarter" idx="16"/>
          </p:nvPr>
        </p:nvSpPr>
        <p:spPr/>
        <p:txBody>
          <a:bodyPr/>
          <a:lstStyle/>
          <a:p>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endParaRPr lang="en-GB" dirty="0"/>
          </a:p>
          <a:p>
            <a:r>
              <a:rPr lang="en-GB" dirty="0"/>
              <a:t>Nunc </a:t>
            </a:r>
            <a:r>
              <a:rPr lang="en-GB" dirty="0" err="1"/>
              <a:t>viverra</a:t>
            </a:r>
            <a:r>
              <a:rPr lang="en-GB" dirty="0"/>
              <a:t> </a:t>
            </a:r>
            <a:r>
              <a:rPr lang="en-GB" dirty="0" err="1"/>
              <a:t>imperdiet</a:t>
            </a:r>
            <a:r>
              <a:rPr lang="en-GB" dirty="0"/>
              <a:t> </a:t>
            </a:r>
            <a:r>
              <a:rPr lang="en-GB" dirty="0" err="1"/>
              <a:t>enim</a:t>
            </a:r>
            <a:endParaRPr lang="en-GB" dirty="0"/>
          </a:p>
          <a:p>
            <a:r>
              <a:rPr lang="en-GB" dirty="0" err="1"/>
              <a:t>Fusce</a:t>
            </a:r>
            <a:r>
              <a:rPr lang="en-GB" dirty="0"/>
              <a:t> est. </a:t>
            </a:r>
            <a:r>
              <a:rPr lang="en-GB" dirty="0" err="1"/>
              <a:t>Vivamus</a:t>
            </a:r>
            <a:r>
              <a:rPr lang="en-GB" dirty="0"/>
              <a:t> a </a:t>
            </a:r>
            <a:r>
              <a:rPr lang="en-GB" dirty="0" err="1"/>
              <a:t>tellus</a:t>
            </a:r>
            <a:endParaRPr lang="en-GB" dirty="0"/>
          </a:p>
        </p:txBody>
      </p:sp>
      <p:sp>
        <p:nvSpPr>
          <p:cNvPr id="9" name="Footer Placeholder 8">
            <a:extLst>
              <a:ext uri="{FF2B5EF4-FFF2-40B4-BE49-F238E27FC236}">
                <a16:creationId xmlns:a16="http://schemas.microsoft.com/office/drawing/2014/main" id="{8B85B7A2-CCDA-ED4E-E9F8-431A2E19EF7C}"/>
              </a:ext>
            </a:extLst>
          </p:cNvPr>
          <p:cNvSpPr>
            <a:spLocks noGrp="1"/>
          </p:cNvSpPr>
          <p:nvPr>
            <p:ph type="ftr" sz="quarter" idx="10"/>
          </p:nvPr>
        </p:nvSpPr>
        <p:spPr>
          <a:xfrm>
            <a:off x="612774" y="5939879"/>
            <a:ext cx="8425347" cy="492443"/>
          </a:xfrm>
        </p:spPr>
        <p:txBody>
          <a:bodyPr/>
          <a:lstStyle/>
          <a:p>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endParaRPr lang="en-GB" dirty="0"/>
          </a:p>
        </p:txBody>
      </p:sp>
    </p:spTree>
    <p:extLst>
      <p:ext uri="{BB962C8B-B14F-4D97-AF65-F5344CB8AC3E}">
        <p14:creationId xmlns:p14="http://schemas.microsoft.com/office/powerpoint/2010/main" val="3195242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D64"/>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40F2E27-B33D-B98D-3211-E1DA9B2B9ACD}"/>
              </a:ext>
            </a:extLst>
          </p:cNvPr>
          <p:cNvSpPr>
            <a:spLocks noGrp="1"/>
          </p:cNvSpPr>
          <p:nvPr>
            <p:ph type="ftr" sz="quarter" idx="10"/>
          </p:nvPr>
        </p:nvSpPr>
        <p:spPr/>
        <p:txBody>
          <a:bodyPr/>
          <a:lstStyle/>
          <a:p>
            <a:endParaRPr lang="en-US" dirty="0"/>
          </a:p>
        </p:txBody>
      </p:sp>
      <p:sp>
        <p:nvSpPr>
          <p:cNvPr id="4" name="Title 3">
            <a:extLst>
              <a:ext uri="{FF2B5EF4-FFF2-40B4-BE49-F238E27FC236}">
                <a16:creationId xmlns:a16="http://schemas.microsoft.com/office/drawing/2014/main" id="{146515B2-9964-263D-3B38-4094F49174E9}"/>
              </a:ext>
            </a:extLst>
          </p:cNvPr>
          <p:cNvSpPr>
            <a:spLocks noGrp="1"/>
          </p:cNvSpPr>
          <p:nvPr>
            <p:ph type="title"/>
          </p:nvPr>
        </p:nvSpPr>
        <p:spPr>
          <a:xfrm>
            <a:off x="612774" y="2394346"/>
            <a:ext cx="10969626" cy="1354217"/>
          </a:xfrm>
        </p:spPr>
        <p:txBody>
          <a:bodyPr/>
          <a:lstStyle/>
          <a:p>
            <a:pPr algn="l"/>
            <a:r>
              <a:rPr lang="en-GB" dirty="0"/>
              <a:t>Statement slide</a:t>
            </a:r>
            <a:br>
              <a:rPr lang="en-GB" dirty="0"/>
            </a:br>
            <a:r>
              <a:rPr lang="en-GB" dirty="0"/>
              <a:t>Keep text to three lines or less, font size 44</a:t>
            </a:r>
            <a:endParaRPr lang="en-US" dirty="0"/>
          </a:p>
        </p:txBody>
      </p:sp>
    </p:spTree>
    <p:extLst>
      <p:ext uri="{BB962C8B-B14F-4D97-AF65-F5344CB8AC3E}">
        <p14:creationId xmlns:p14="http://schemas.microsoft.com/office/powerpoint/2010/main" val="896632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122B-BF02-D2F7-57FA-4174077AA2D1}"/>
              </a:ext>
            </a:extLst>
          </p:cNvPr>
          <p:cNvSpPr>
            <a:spLocks noGrp="1"/>
          </p:cNvSpPr>
          <p:nvPr>
            <p:ph type="title"/>
          </p:nvPr>
        </p:nvSpPr>
        <p:spPr/>
        <p:txBody>
          <a:bodyPr/>
          <a:lstStyle/>
          <a:p>
            <a:r>
              <a:rPr lang="en-US" dirty="0">
                <a:solidFill>
                  <a:schemeClr val="tx2"/>
                </a:solidFill>
              </a:rPr>
              <a:t>Top tips for a great talk</a:t>
            </a:r>
          </a:p>
        </p:txBody>
      </p:sp>
      <p:sp>
        <p:nvSpPr>
          <p:cNvPr id="3" name="Text Placeholder 2">
            <a:extLst>
              <a:ext uri="{FF2B5EF4-FFF2-40B4-BE49-F238E27FC236}">
                <a16:creationId xmlns:a16="http://schemas.microsoft.com/office/drawing/2014/main" id="{648975CB-0AC1-4958-2377-A6F24331FDB7}"/>
              </a:ext>
            </a:extLst>
          </p:cNvPr>
          <p:cNvSpPr>
            <a:spLocks noGrp="1"/>
          </p:cNvSpPr>
          <p:nvPr>
            <p:ph type="body" sz="quarter" idx="11"/>
          </p:nvPr>
        </p:nvSpPr>
        <p:spPr/>
        <p:txBody>
          <a:bodyPr/>
          <a:lstStyle/>
          <a:p>
            <a:r>
              <a:rPr lang="en-US" dirty="0">
                <a:solidFill>
                  <a:srgbClr val="CC9933"/>
                </a:solidFill>
              </a:rPr>
              <a:t>Help your audience learn by making your slides accessible</a:t>
            </a:r>
          </a:p>
        </p:txBody>
      </p:sp>
      <p:sp>
        <p:nvSpPr>
          <p:cNvPr id="4" name="Text Placeholder 3">
            <a:extLst>
              <a:ext uri="{FF2B5EF4-FFF2-40B4-BE49-F238E27FC236}">
                <a16:creationId xmlns:a16="http://schemas.microsoft.com/office/drawing/2014/main" id="{811F91B6-B472-B1CC-4021-425C27FC7BBF}"/>
              </a:ext>
            </a:extLst>
          </p:cNvPr>
          <p:cNvSpPr>
            <a:spLocks noGrp="1"/>
          </p:cNvSpPr>
          <p:nvPr>
            <p:ph type="body" sz="quarter" idx="12"/>
          </p:nvPr>
        </p:nvSpPr>
        <p:spPr/>
        <p:txBody>
          <a:bodyPr/>
          <a:lstStyle/>
          <a:p>
            <a:r>
              <a:rPr lang="en-US" dirty="0"/>
              <a:t>Recent research recommends:</a:t>
            </a:r>
          </a:p>
          <a:p>
            <a:pPr lvl="1"/>
            <a:r>
              <a:rPr lang="en-US" dirty="0"/>
              <a:t> Use a combination of both figures and text</a:t>
            </a:r>
          </a:p>
          <a:p>
            <a:pPr lvl="2"/>
            <a:r>
              <a:rPr lang="en-US" dirty="0"/>
              <a:t>Large, readable figures</a:t>
            </a:r>
          </a:p>
          <a:p>
            <a:pPr lvl="2"/>
            <a:r>
              <a:rPr lang="en-US" dirty="0"/>
              <a:t>Minimum 20 pt font for main text; chart labels and axes minimum 18 pt font</a:t>
            </a:r>
          </a:p>
          <a:p>
            <a:pPr lvl="1"/>
            <a:r>
              <a:rPr lang="en-US" dirty="0"/>
              <a:t> Reduce clutter</a:t>
            </a:r>
          </a:p>
          <a:p>
            <a:pPr lvl="2"/>
            <a:r>
              <a:rPr lang="en-US" dirty="0"/>
              <a:t>Only include what you need to tell your story</a:t>
            </a:r>
          </a:p>
          <a:p>
            <a:pPr lvl="2"/>
            <a:r>
              <a:rPr lang="en-GB" dirty="0"/>
              <a:t>Triage any content you add and ask, "Does this make what I'm saying clearer?”</a:t>
            </a:r>
          </a:p>
          <a:p>
            <a:pPr lvl="3"/>
            <a:r>
              <a:rPr lang="en-US" dirty="0"/>
              <a:t>If it doesn’t improve clarity, don’t add it</a:t>
            </a:r>
          </a:p>
          <a:p>
            <a:pPr lvl="1"/>
            <a:r>
              <a:rPr lang="en-US" dirty="0"/>
              <a:t>Use plain language</a:t>
            </a:r>
          </a:p>
          <a:p>
            <a:pPr marL="0" indent="0">
              <a:buNone/>
            </a:pPr>
            <a:endParaRPr lang="en-US" dirty="0"/>
          </a:p>
        </p:txBody>
      </p:sp>
      <p:sp>
        <p:nvSpPr>
          <p:cNvPr id="5" name="Footer Placeholder 4">
            <a:extLst>
              <a:ext uri="{FF2B5EF4-FFF2-40B4-BE49-F238E27FC236}">
                <a16:creationId xmlns:a16="http://schemas.microsoft.com/office/drawing/2014/main" id="{9221EF4A-7DC2-09D6-638C-050C0B2B9391}"/>
              </a:ext>
            </a:extLst>
          </p:cNvPr>
          <p:cNvSpPr>
            <a:spLocks noGrp="1"/>
          </p:cNvSpPr>
          <p:nvPr>
            <p:ph type="ftr" sz="quarter" idx="10"/>
          </p:nvPr>
        </p:nvSpPr>
        <p:spPr>
          <a:xfrm>
            <a:off x="612774" y="5939879"/>
            <a:ext cx="7262865" cy="492443"/>
          </a:xfrm>
        </p:spPr>
        <p:txBody>
          <a:bodyPr/>
          <a:lstStyle/>
          <a:p>
            <a:r>
              <a:rPr lang="en-GB" dirty="0"/>
              <a:t>Example footnotes to go here – not as dark as body copy to not distract, but large enough to remain legible.</a:t>
            </a:r>
            <a:endParaRPr lang="en-US" dirty="0"/>
          </a:p>
        </p:txBody>
      </p:sp>
      <p:sp>
        <p:nvSpPr>
          <p:cNvPr id="6" name="Rectangle: Rounded Corners 5">
            <a:extLst>
              <a:ext uri="{FF2B5EF4-FFF2-40B4-BE49-F238E27FC236}">
                <a16:creationId xmlns:a16="http://schemas.microsoft.com/office/drawing/2014/main" id="{1F98CC56-DB71-6AC9-D9D6-4B8E3DCA13B6}"/>
              </a:ext>
            </a:extLst>
          </p:cNvPr>
          <p:cNvSpPr/>
          <p:nvPr/>
        </p:nvSpPr>
        <p:spPr>
          <a:xfrm>
            <a:off x="8716651" y="479424"/>
            <a:ext cx="2862575" cy="1378873"/>
          </a:xfrm>
          <a:prstGeom prst="roundRect">
            <a:avLst>
              <a:gd name="adj" fmla="val 4924"/>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Off-white background improves readability for audience members with dyslexia and/or low vision</a:t>
            </a:r>
          </a:p>
        </p:txBody>
      </p:sp>
      <p:sp>
        <p:nvSpPr>
          <p:cNvPr id="7" name="Rectangle: Rounded Corners 6">
            <a:extLst>
              <a:ext uri="{FF2B5EF4-FFF2-40B4-BE49-F238E27FC236}">
                <a16:creationId xmlns:a16="http://schemas.microsoft.com/office/drawing/2014/main" id="{72EF637E-894E-3BAE-D35F-C671CFBF0081}"/>
              </a:ext>
            </a:extLst>
          </p:cNvPr>
          <p:cNvSpPr/>
          <p:nvPr/>
        </p:nvSpPr>
        <p:spPr>
          <a:xfrm>
            <a:off x="9933334" y="4047900"/>
            <a:ext cx="1935637" cy="1252506"/>
          </a:xfrm>
          <a:prstGeom prst="roundRect">
            <a:avLst>
              <a:gd name="adj" fmla="val 7541"/>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Greyed-out logo to reduce visual clutter</a:t>
            </a:r>
            <a:endParaRPr lang="en-US" dirty="0"/>
          </a:p>
        </p:txBody>
      </p:sp>
    </p:spTree>
    <p:extLst>
      <p:ext uri="{BB962C8B-B14F-4D97-AF65-F5344CB8AC3E}">
        <p14:creationId xmlns:p14="http://schemas.microsoft.com/office/powerpoint/2010/main" val="481258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B5C482-E55B-8A35-CFEE-D03FB4786C88}"/>
              </a:ext>
            </a:extLst>
          </p:cNvPr>
          <p:cNvSpPr>
            <a:spLocks noGrp="1"/>
          </p:cNvSpPr>
          <p:nvPr>
            <p:ph type="ctrTitle"/>
          </p:nvPr>
        </p:nvSpPr>
        <p:spPr/>
        <p:txBody>
          <a:bodyPr/>
          <a:lstStyle/>
          <a:p>
            <a:r>
              <a:rPr lang="en-GB" dirty="0"/>
              <a:t>Section divider slide</a:t>
            </a:r>
            <a:endParaRPr lang="en-US" dirty="0"/>
          </a:p>
        </p:txBody>
      </p:sp>
      <p:sp>
        <p:nvSpPr>
          <p:cNvPr id="7" name="Subtitle 6">
            <a:extLst>
              <a:ext uri="{FF2B5EF4-FFF2-40B4-BE49-F238E27FC236}">
                <a16:creationId xmlns:a16="http://schemas.microsoft.com/office/drawing/2014/main" id="{627A3BF9-CCFB-0FA9-5CDB-B605D2A08F92}"/>
              </a:ext>
            </a:extLst>
          </p:cNvPr>
          <p:cNvSpPr>
            <a:spLocks noGrp="1"/>
          </p:cNvSpPr>
          <p:nvPr>
            <p:ph type="subTitle" idx="1"/>
          </p:nvPr>
        </p:nvSpPr>
        <p:spPr/>
        <p:txBody>
          <a:bodyPr/>
          <a:lstStyle/>
          <a:p>
            <a:r>
              <a:rPr lang="en-GB" dirty="0"/>
              <a:t>Optional supplementary subtitle</a:t>
            </a:r>
            <a:endParaRPr lang="en-US" dirty="0"/>
          </a:p>
        </p:txBody>
      </p:sp>
    </p:spTree>
    <p:extLst>
      <p:ext uri="{BB962C8B-B14F-4D97-AF65-F5344CB8AC3E}">
        <p14:creationId xmlns:p14="http://schemas.microsoft.com/office/powerpoint/2010/main" val="2155520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B5C482-E55B-8A35-CFEE-D03FB4786C88}"/>
              </a:ext>
            </a:extLst>
          </p:cNvPr>
          <p:cNvSpPr>
            <a:spLocks noGrp="1"/>
          </p:cNvSpPr>
          <p:nvPr>
            <p:ph type="ctrTitle"/>
          </p:nvPr>
        </p:nvSpPr>
        <p:spPr/>
        <p:txBody>
          <a:bodyPr/>
          <a:lstStyle/>
          <a:p>
            <a:r>
              <a:rPr lang="en-GB" dirty="0"/>
              <a:t>Section divider slide</a:t>
            </a:r>
            <a:endParaRPr lang="en-US" dirty="0"/>
          </a:p>
        </p:txBody>
      </p:sp>
      <p:sp>
        <p:nvSpPr>
          <p:cNvPr id="7" name="Subtitle 6">
            <a:extLst>
              <a:ext uri="{FF2B5EF4-FFF2-40B4-BE49-F238E27FC236}">
                <a16:creationId xmlns:a16="http://schemas.microsoft.com/office/drawing/2014/main" id="{627A3BF9-CCFB-0FA9-5CDB-B605D2A08F92}"/>
              </a:ext>
            </a:extLst>
          </p:cNvPr>
          <p:cNvSpPr>
            <a:spLocks noGrp="1"/>
          </p:cNvSpPr>
          <p:nvPr>
            <p:ph type="subTitle" idx="1"/>
          </p:nvPr>
        </p:nvSpPr>
        <p:spPr/>
        <p:txBody>
          <a:bodyPr/>
          <a:lstStyle/>
          <a:p>
            <a:r>
              <a:rPr lang="en-GB" dirty="0"/>
              <a:t>Optional supplementary subtitle</a:t>
            </a:r>
            <a:endParaRPr lang="en-US" dirty="0"/>
          </a:p>
        </p:txBody>
      </p:sp>
    </p:spTree>
    <p:extLst>
      <p:ext uri="{BB962C8B-B14F-4D97-AF65-F5344CB8AC3E}">
        <p14:creationId xmlns:p14="http://schemas.microsoft.com/office/powerpoint/2010/main" val="2192920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B5C482-E55B-8A35-CFEE-D03FB4786C88}"/>
              </a:ext>
            </a:extLst>
          </p:cNvPr>
          <p:cNvSpPr>
            <a:spLocks noGrp="1"/>
          </p:cNvSpPr>
          <p:nvPr>
            <p:ph type="ctrTitle"/>
          </p:nvPr>
        </p:nvSpPr>
        <p:spPr/>
        <p:txBody>
          <a:bodyPr/>
          <a:lstStyle/>
          <a:p>
            <a:r>
              <a:rPr lang="en-GB" dirty="0"/>
              <a:t>Section divider slide</a:t>
            </a:r>
            <a:endParaRPr lang="en-US" dirty="0"/>
          </a:p>
        </p:txBody>
      </p:sp>
      <p:sp>
        <p:nvSpPr>
          <p:cNvPr id="7" name="Subtitle 6">
            <a:extLst>
              <a:ext uri="{FF2B5EF4-FFF2-40B4-BE49-F238E27FC236}">
                <a16:creationId xmlns:a16="http://schemas.microsoft.com/office/drawing/2014/main" id="{627A3BF9-CCFB-0FA9-5CDB-B605D2A08F92}"/>
              </a:ext>
            </a:extLst>
          </p:cNvPr>
          <p:cNvSpPr>
            <a:spLocks noGrp="1"/>
          </p:cNvSpPr>
          <p:nvPr>
            <p:ph type="subTitle" idx="1"/>
          </p:nvPr>
        </p:nvSpPr>
        <p:spPr/>
        <p:txBody>
          <a:bodyPr/>
          <a:lstStyle/>
          <a:p>
            <a:r>
              <a:rPr lang="en-GB" dirty="0"/>
              <a:t>Optional supplementary subtitle</a:t>
            </a:r>
            <a:endParaRPr lang="en-US" dirty="0"/>
          </a:p>
        </p:txBody>
      </p:sp>
    </p:spTree>
    <p:extLst>
      <p:ext uri="{BB962C8B-B14F-4D97-AF65-F5344CB8AC3E}">
        <p14:creationId xmlns:p14="http://schemas.microsoft.com/office/powerpoint/2010/main" val="1538505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B5C482-E55B-8A35-CFEE-D03FB4786C88}"/>
              </a:ext>
            </a:extLst>
          </p:cNvPr>
          <p:cNvSpPr>
            <a:spLocks noGrp="1"/>
          </p:cNvSpPr>
          <p:nvPr>
            <p:ph type="ctrTitle"/>
          </p:nvPr>
        </p:nvSpPr>
        <p:spPr/>
        <p:txBody>
          <a:bodyPr/>
          <a:lstStyle/>
          <a:p>
            <a:r>
              <a:rPr lang="en-GB" dirty="0"/>
              <a:t>Section divider slide</a:t>
            </a:r>
            <a:endParaRPr lang="en-US" dirty="0"/>
          </a:p>
        </p:txBody>
      </p:sp>
      <p:sp>
        <p:nvSpPr>
          <p:cNvPr id="7" name="Subtitle 6">
            <a:extLst>
              <a:ext uri="{FF2B5EF4-FFF2-40B4-BE49-F238E27FC236}">
                <a16:creationId xmlns:a16="http://schemas.microsoft.com/office/drawing/2014/main" id="{627A3BF9-CCFB-0FA9-5CDB-B605D2A08F92}"/>
              </a:ext>
            </a:extLst>
          </p:cNvPr>
          <p:cNvSpPr>
            <a:spLocks noGrp="1"/>
          </p:cNvSpPr>
          <p:nvPr>
            <p:ph type="subTitle" idx="1"/>
          </p:nvPr>
        </p:nvSpPr>
        <p:spPr/>
        <p:txBody>
          <a:bodyPr/>
          <a:lstStyle/>
          <a:p>
            <a:r>
              <a:rPr lang="en-GB" dirty="0"/>
              <a:t>Optional supplementary subtitle</a:t>
            </a:r>
            <a:endParaRPr lang="en-US" dirty="0"/>
          </a:p>
        </p:txBody>
      </p:sp>
    </p:spTree>
    <p:extLst>
      <p:ext uri="{BB962C8B-B14F-4D97-AF65-F5344CB8AC3E}">
        <p14:creationId xmlns:p14="http://schemas.microsoft.com/office/powerpoint/2010/main" val="2634023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E7514C-C858-492A-E0F6-292D40700F25}"/>
              </a:ext>
            </a:extLst>
          </p:cNvPr>
          <p:cNvSpPr>
            <a:spLocks noGrp="1"/>
          </p:cNvSpPr>
          <p:nvPr>
            <p:ph type="ctrTitle"/>
          </p:nvPr>
        </p:nvSpPr>
        <p:spPr>
          <a:xfrm>
            <a:off x="612775" y="2775160"/>
            <a:ext cx="7035799" cy="1354217"/>
          </a:xfrm>
        </p:spPr>
        <p:txBody>
          <a:bodyPr/>
          <a:lstStyle/>
          <a:p>
            <a:r>
              <a:rPr lang="en-US" dirty="0"/>
              <a:t>Example end slide with smaller image cover</a:t>
            </a:r>
          </a:p>
        </p:txBody>
      </p:sp>
      <p:sp>
        <p:nvSpPr>
          <p:cNvPr id="2" name="Subtitle 1">
            <a:extLst>
              <a:ext uri="{FF2B5EF4-FFF2-40B4-BE49-F238E27FC236}">
                <a16:creationId xmlns:a16="http://schemas.microsoft.com/office/drawing/2014/main" id="{17DF78F3-9D84-A47E-A8C2-AD74DD3D5C0D}"/>
              </a:ext>
            </a:extLst>
          </p:cNvPr>
          <p:cNvSpPr>
            <a:spLocks noGrp="1"/>
          </p:cNvSpPr>
          <p:nvPr>
            <p:ph type="subTitle" idx="1"/>
          </p:nvPr>
        </p:nvSpPr>
        <p:spPr>
          <a:xfrm>
            <a:off x="612774" y="4336657"/>
            <a:ext cx="5687442" cy="615553"/>
          </a:xfrm>
        </p:spPr>
        <p:txBody>
          <a:bodyPr/>
          <a:lstStyle/>
          <a:p>
            <a:r>
              <a:rPr lang="en-US" sz="2000" dirty="0"/>
              <a:t>With optional supplementary subtitle underneath. This may be a good place to add your contact information or Twitter handle</a:t>
            </a:r>
          </a:p>
        </p:txBody>
      </p:sp>
    </p:spTree>
    <p:extLst>
      <p:ext uri="{BB962C8B-B14F-4D97-AF65-F5344CB8AC3E}">
        <p14:creationId xmlns:p14="http://schemas.microsoft.com/office/powerpoint/2010/main" val="2030718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42DFA-8B91-7582-6DA9-7A99A4018B34}"/>
              </a:ext>
            </a:extLst>
          </p:cNvPr>
          <p:cNvSpPr>
            <a:spLocks noGrp="1"/>
          </p:cNvSpPr>
          <p:nvPr>
            <p:ph type="title"/>
          </p:nvPr>
        </p:nvSpPr>
        <p:spPr/>
        <p:txBody>
          <a:bodyPr/>
          <a:lstStyle/>
          <a:p>
            <a:r>
              <a:rPr lang="en-US" dirty="0">
                <a:solidFill>
                  <a:schemeClr val="tx2"/>
                </a:solidFill>
              </a:rPr>
              <a:t>Thank you for using this slide deck template</a:t>
            </a:r>
          </a:p>
        </p:txBody>
      </p:sp>
      <p:sp>
        <p:nvSpPr>
          <p:cNvPr id="3" name="Text Placeholder 2">
            <a:extLst>
              <a:ext uri="{FF2B5EF4-FFF2-40B4-BE49-F238E27FC236}">
                <a16:creationId xmlns:a16="http://schemas.microsoft.com/office/drawing/2014/main" id="{53170AD4-117C-D138-E67D-E8A1733906B7}"/>
              </a:ext>
            </a:extLst>
          </p:cNvPr>
          <p:cNvSpPr>
            <a:spLocks noGrp="1"/>
          </p:cNvSpPr>
          <p:nvPr>
            <p:ph type="body" sz="quarter" idx="11"/>
          </p:nvPr>
        </p:nvSpPr>
        <p:spPr/>
        <p:txBody>
          <a:bodyPr>
            <a:noAutofit/>
          </a:bodyPr>
          <a:lstStyle/>
          <a:p>
            <a:r>
              <a:rPr lang="en-US" dirty="0">
                <a:solidFill>
                  <a:srgbClr val="CC9933"/>
                </a:solidFill>
              </a:rPr>
              <a:t>Follow the links below to learn more about the research used to design these slides</a:t>
            </a:r>
          </a:p>
        </p:txBody>
      </p:sp>
      <p:sp>
        <p:nvSpPr>
          <p:cNvPr id="4" name="Text Placeholder 3">
            <a:extLst>
              <a:ext uri="{FF2B5EF4-FFF2-40B4-BE49-F238E27FC236}">
                <a16:creationId xmlns:a16="http://schemas.microsoft.com/office/drawing/2014/main" id="{0FBA2E98-08AB-301E-9BB2-2D8DE38AA01C}"/>
              </a:ext>
            </a:extLst>
          </p:cNvPr>
          <p:cNvSpPr>
            <a:spLocks noGrp="1"/>
          </p:cNvSpPr>
          <p:nvPr>
            <p:ph type="body" sz="quarter" idx="12"/>
          </p:nvPr>
        </p:nvSpPr>
        <p:spPr/>
        <p:txBody>
          <a:bodyPr/>
          <a:lstStyle/>
          <a:p>
            <a:r>
              <a:rPr lang="en-US" dirty="0"/>
              <a:t>The original slide deck template was designed by Mike Leech at IPG Health based on new and established data</a:t>
            </a:r>
          </a:p>
          <a:p>
            <a:r>
              <a:rPr lang="en-US" dirty="0"/>
              <a:t>To learn more about new research into accessibility at conferences, please see the</a:t>
            </a:r>
            <a:r>
              <a:rPr lang="en-US" dirty="0">
                <a:hlinkClick r:id="rId2"/>
              </a:rPr>
              <a:t> poster </a:t>
            </a:r>
            <a:r>
              <a:rPr lang="en-US" dirty="0"/>
              <a:t>presented at the 2023 19th Annual Conference of the International Society for Medical Publication Professionals</a:t>
            </a:r>
          </a:p>
          <a:p>
            <a:pPr marL="0" lvl="1" indent="0">
              <a:buNone/>
            </a:pPr>
            <a:r>
              <a:rPr lang="en-US" dirty="0"/>
              <a:t>Research  and design team:</a:t>
            </a:r>
          </a:p>
          <a:p>
            <a:r>
              <a:rPr lang="en-US" b="1" i="0" dirty="0">
                <a:solidFill>
                  <a:srgbClr val="0A0A0A"/>
                </a:solidFill>
                <a:effectLst/>
              </a:rPr>
              <a:t>IPG Health</a:t>
            </a:r>
          </a:p>
          <a:p>
            <a:pPr lvl="1">
              <a:buFont typeface="Calibri" panose="020F0502020204030204" pitchFamily="34" charset="0"/>
              <a:buChar char="–"/>
            </a:pPr>
            <a:r>
              <a:rPr lang="en-US" dirty="0"/>
              <a:t>Emily L Messina</a:t>
            </a:r>
          </a:p>
          <a:p>
            <a:pPr lvl="1">
              <a:buFont typeface="Calibri" panose="020F0502020204030204" pitchFamily="34" charset="0"/>
              <a:buChar char="–"/>
            </a:pPr>
            <a:r>
              <a:rPr lang="en-US" dirty="0" err="1"/>
              <a:t>Noofa</a:t>
            </a:r>
            <a:r>
              <a:rPr lang="en-US" dirty="0"/>
              <a:t> Hannan</a:t>
            </a:r>
          </a:p>
          <a:p>
            <a:pPr lvl="1">
              <a:buFont typeface="Calibri" panose="020F0502020204030204" pitchFamily="34" charset="0"/>
              <a:buChar char="–"/>
            </a:pPr>
            <a:r>
              <a:rPr lang="en-US" dirty="0"/>
              <a:t>Anja Petersen</a:t>
            </a:r>
          </a:p>
          <a:p>
            <a:pPr lvl="1"/>
            <a:endParaRPr lang="en-US" dirty="0"/>
          </a:p>
          <a:p>
            <a:pPr lvl="1"/>
            <a:endParaRPr lang="en-US" dirty="0"/>
          </a:p>
          <a:p>
            <a:endParaRPr lang="en-US" dirty="0"/>
          </a:p>
        </p:txBody>
      </p:sp>
      <p:sp>
        <p:nvSpPr>
          <p:cNvPr id="13" name="Text Placeholder 3">
            <a:extLst>
              <a:ext uri="{FF2B5EF4-FFF2-40B4-BE49-F238E27FC236}">
                <a16:creationId xmlns:a16="http://schemas.microsoft.com/office/drawing/2014/main" id="{769CAD2B-6A13-5B22-171B-051B1D9AC3F3}"/>
              </a:ext>
            </a:extLst>
          </p:cNvPr>
          <p:cNvSpPr txBox="1">
            <a:spLocks/>
          </p:cNvSpPr>
          <p:nvPr/>
        </p:nvSpPr>
        <p:spPr>
          <a:xfrm>
            <a:off x="596489" y="5429548"/>
            <a:ext cx="2741408" cy="1154162"/>
          </a:xfrm>
          <a:prstGeom prst="rect">
            <a:avLst/>
          </a:prstGeom>
        </p:spPr>
        <p:txBody>
          <a:bodyPr vert="horz" wrap="square" lIns="0" tIns="0" rIns="0" bIns="0" rtlCol="0">
            <a:sp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1"/>
                </a:solidFill>
                <a:latin typeface="+mn-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1"/>
                </a:solidFill>
                <a:latin typeface="+mn-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2000" kern="1200" spc="-20" baseline="0">
                <a:solidFill>
                  <a:schemeClr val="tx1"/>
                </a:solidFill>
                <a:latin typeface="+mn-lt"/>
                <a:ea typeface="+mn-ea"/>
                <a:cs typeface="+mn-cs"/>
              </a:defRPr>
            </a:lvl3pPr>
            <a:lvl4pPr marL="612775" indent="-195263" algn="l" defTabSz="914400" rtl="0" eaLnBrk="1" latinLnBrk="0" hangingPunct="1">
              <a:spcBef>
                <a:spcPts val="567"/>
              </a:spcBef>
              <a:buClr>
                <a:schemeClr val="bg2"/>
              </a:buClr>
              <a:buFont typeface="Arial" pitchFamily="34" charset="0"/>
              <a:buChar char="•"/>
              <a:defRPr sz="2000" kern="1200" spc="-20" baseline="0">
                <a:solidFill>
                  <a:schemeClr val="tx1"/>
                </a:solidFill>
                <a:latin typeface="+mn-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1338" lvl="1" indent="-276225">
              <a:spcBef>
                <a:spcPts val="900"/>
              </a:spcBef>
              <a:buFont typeface="Calibri" panose="020F0502020204030204" pitchFamily="34" charset="0"/>
              <a:buChar char="–"/>
            </a:pPr>
            <a:r>
              <a:rPr lang="en-US" dirty="0"/>
              <a:t>Heather Robertson</a:t>
            </a:r>
          </a:p>
          <a:p>
            <a:pPr marL="541338" lvl="1" indent="-276225">
              <a:spcBef>
                <a:spcPts val="900"/>
              </a:spcBef>
              <a:buFont typeface="Calibri" panose="020F0502020204030204" pitchFamily="34" charset="0"/>
              <a:buChar char="–"/>
            </a:pPr>
            <a:r>
              <a:rPr lang="en-US" dirty="0"/>
              <a:t>Lauren C Strother</a:t>
            </a:r>
          </a:p>
          <a:p>
            <a:pPr marL="541338" lvl="1" indent="-276225">
              <a:spcBef>
                <a:spcPts val="900"/>
              </a:spcBef>
              <a:buFont typeface="Calibri" panose="020F0502020204030204" pitchFamily="34" charset="0"/>
              <a:buChar char="–"/>
            </a:pPr>
            <a:r>
              <a:rPr lang="en-US" dirty="0"/>
              <a:t>James L Wells</a:t>
            </a:r>
          </a:p>
        </p:txBody>
      </p:sp>
      <p:sp>
        <p:nvSpPr>
          <p:cNvPr id="14" name="Text Placeholder 3">
            <a:extLst>
              <a:ext uri="{FF2B5EF4-FFF2-40B4-BE49-F238E27FC236}">
                <a16:creationId xmlns:a16="http://schemas.microsoft.com/office/drawing/2014/main" id="{9756EE88-891D-EC22-EAEE-16BF2629439C}"/>
              </a:ext>
            </a:extLst>
          </p:cNvPr>
          <p:cNvSpPr txBox="1">
            <a:spLocks/>
          </p:cNvSpPr>
          <p:nvPr/>
        </p:nvSpPr>
        <p:spPr>
          <a:xfrm>
            <a:off x="3545503" y="3663982"/>
            <a:ext cx="2446695" cy="2449388"/>
          </a:xfrm>
          <a:prstGeom prst="rect">
            <a:avLst/>
          </a:prstGeom>
        </p:spPr>
        <p:txBody>
          <a:bodyPr vert="horz" wrap="none" lIns="0" tIns="0" rIns="0" bIns="0" rtlCol="0">
            <a:sp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1"/>
                </a:solidFill>
                <a:latin typeface="+mn-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1"/>
                </a:solidFill>
                <a:latin typeface="+mn-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2000" kern="1200" spc="-20" baseline="0">
                <a:solidFill>
                  <a:schemeClr val="tx1"/>
                </a:solidFill>
                <a:latin typeface="+mn-lt"/>
                <a:ea typeface="+mn-ea"/>
                <a:cs typeface="+mn-cs"/>
              </a:defRPr>
            </a:lvl3pPr>
            <a:lvl4pPr marL="612775" indent="-195263" algn="l" defTabSz="914400" rtl="0" eaLnBrk="1" latinLnBrk="0" hangingPunct="1">
              <a:spcBef>
                <a:spcPts val="567"/>
              </a:spcBef>
              <a:buClr>
                <a:schemeClr val="bg2"/>
              </a:buClr>
              <a:buFont typeface="Arial" pitchFamily="34" charset="0"/>
              <a:buChar char="•"/>
              <a:defRPr sz="2000" kern="1200" spc="-20" baseline="0">
                <a:solidFill>
                  <a:schemeClr val="tx1"/>
                </a:solidFill>
                <a:latin typeface="+mn-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002D64"/>
              </a:buClr>
            </a:pPr>
            <a:r>
              <a:rPr lang="en-US" b="1" dirty="0">
                <a:solidFill>
                  <a:srgbClr val="0A0A0A"/>
                </a:solidFill>
              </a:rPr>
              <a:t>McMaster University</a:t>
            </a:r>
          </a:p>
          <a:p>
            <a:pPr marL="541338" lvl="1" indent="-276225">
              <a:spcBef>
                <a:spcPts val="900"/>
              </a:spcBef>
              <a:buClr>
                <a:srgbClr val="002D64"/>
              </a:buClr>
              <a:buFont typeface="Calibri" panose="020F0502020204030204" pitchFamily="34" charset="0"/>
              <a:buChar char="–"/>
            </a:pPr>
            <a:r>
              <a:rPr lang="en-US" dirty="0">
                <a:solidFill>
                  <a:srgbClr val="002D64"/>
                </a:solidFill>
                <a:hlinkClick r:id="rId3">
                  <a:extLst>
                    <a:ext uri="{A12FA001-AC4F-418D-AE19-62706E023703}">
                      <ahyp:hlinkClr xmlns:ahyp="http://schemas.microsoft.com/office/drawing/2018/hyperlinkcolor" val="tx"/>
                    </a:ext>
                  </a:extLst>
                </a:hlinkClick>
              </a:rPr>
              <a:t>Zen </a:t>
            </a:r>
            <a:r>
              <a:rPr lang="en-US" dirty="0" err="1">
                <a:solidFill>
                  <a:srgbClr val="002D64"/>
                </a:solidFill>
                <a:hlinkClick r:id="rId3">
                  <a:extLst>
                    <a:ext uri="{A12FA001-AC4F-418D-AE19-62706E023703}">
                      <ahyp:hlinkClr xmlns:ahyp="http://schemas.microsoft.com/office/drawing/2018/hyperlinkcolor" val="tx"/>
                    </a:ext>
                  </a:extLst>
                </a:hlinkClick>
              </a:rPr>
              <a:t>Faulkes</a:t>
            </a:r>
            <a:endParaRPr lang="en-US" dirty="0">
              <a:solidFill>
                <a:srgbClr val="002D64"/>
              </a:solidFill>
            </a:endParaRPr>
          </a:p>
          <a:p>
            <a:pPr lvl="1">
              <a:buClr>
                <a:srgbClr val="002D64"/>
              </a:buClr>
            </a:pPr>
            <a:r>
              <a:rPr lang="en-US" b="1" dirty="0" err="1">
                <a:solidFill>
                  <a:srgbClr val="0A0A0A"/>
                </a:solidFill>
              </a:rPr>
              <a:t>Curvenote</a:t>
            </a:r>
            <a:endParaRPr lang="en-US" b="1" dirty="0">
              <a:solidFill>
                <a:srgbClr val="0A0A0A"/>
              </a:solidFill>
            </a:endParaRPr>
          </a:p>
          <a:p>
            <a:pPr marL="541338" lvl="1" indent="-276225">
              <a:spcBef>
                <a:spcPts val="900"/>
              </a:spcBef>
              <a:buClr>
                <a:srgbClr val="002D64"/>
              </a:buClr>
              <a:buFont typeface="Calibri" panose="020F0502020204030204" pitchFamily="34" charset="0"/>
              <a:buChar char="–"/>
            </a:pPr>
            <a:r>
              <a:rPr lang="en-US" dirty="0">
                <a:solidFill>
                  <a:srgbClr val="002D64"/>
                </a:solidFill>
                <a:hlinkClick r:id="rId4">
                  <a:extLst>
                    <a:ext uri="{A12FA001-AC4F-418D-AE19-62706E023703}">
                      <ahyp:hlinkClr xmlns:ahyp="http://schemas.microsoft.com/office/drawing/2018/hyperlinkcolor" val="tx"/>
                    </a:ext>
                  </a:extLst>
                </a:hlinkClick>
              </a:rPr>
              <a:t>Mike Morrison </a:t>
            </a:r>
            <a:endParaRPr lang="en-US" dirty="0">
              <a:solidFill>
                <a:srgbClr val="002D64"/>
              </a:solidFill>
            </a:endParaRPr>
          </a:p>
          <a:p>
            <a:pPr marL="361950" indent="-276225">
              <a:spcBef>
                <a:spcPts val="900"/>
              </a:spcBef>
              <a:buFont typeface="Calibri" panose="020F0502020204030204" pitchFamily="34" charset="0"/>
              <a:buChar char="–"/>
            </a:pPr>
            <a:endParaRPr lang="en-US" dirty="0">
              <a:solidFill>
                <a:srgbClr val="002D64"/>
              </a:solidFill>
            </a:endParaRPr>
          </a:p>
          <a:p>
            <a:pPr marL="541338" lvl="1" indent="-276225">
              <a:spcBef>
                <a:spcPts val="900"/>
              </a:spcBef>
              <a:buFont typeface="Calibri" panose="020F0502020204030204" pitchFamily="34" charset="0"/>
              <a:buChar char="–"/>
            </a:pPr>
            <a:endParaRPr lang="en-US" dirty="0">
              <a:solidFill>
                <a:srgbClr val="002D64"/>
              </a:solidFill>
            </a:endParaRPr>
          </a:p>
        </p:txBody>
      </p:sp>
      <p:sp>
        <p:nvSpPr>
          <p:cNvPr id="12" name="Rectangle: Rounded Corners 11">
            <a:extLst>
              <a:ext uri="{FF2B5EF4-FFF2-40B4-BE49-F238E27FC236}">
                <a16:creationId xmlns:a16="http://schemas.microsoft.com/office/drawing/2014/main" id="{E80FF0A9-0502-F51E-E7AD-A60FB8C400E3}"/>
              </a:ext>
            </a:extLst>
          </p:cNvPr>
          <p:cNvSpPr/>
          <p:nvPr/>
        </p:nvSpPr>
        <p:spPr>
          <a:xfrm>
            <a:off x="7024146" y="3868760"/>
            <a:ext cx="2446695" cy="2144644"/>
          </a:xfrm>
          <a:prstGeom prst="roundRect">
            <a:avLst>
              <a:gd name="adj" fmla="val 6660"/>
            </a:avLst>
          </a:prstGeom>
          <a:solidFill>
            <a:srgbClr val="002D64"/>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90488" indent="-6350" algn="ctr"/>
            <a:r>
              <a:rPr lang="en-US" sz="2000" dirty="0">
                <a:solidFill>
                  <a:schemeClr val="bg1"/>
                </a:solidFill>
              </a:rPr>
              <a:t>For additional information on making accessible data visualizations, please review the </a:t>
            </a:r>
            <a:br>
              <a:rPr lang="en-US" sz="2000" dirty="0">
                <a:solidFill>
                  <a:schemeClr val="bg1"/>
                </a:solidFill>
              </a:rPr>
            </a:br>
            <a:r>
              <a:rPr lang="en-US" sz="2000" dirty="0">
                <a:solidFill>
                  <a:schemeClr val="bg1"/>
                </a:solidFill>
                <a:hlinkClick r:id="rId5">
                  <a:extLst>
                    <a:ext uri="{A12FA001-AC4F-418D-AE19-62706E023703}">
                      <ahyp:hlinkClr xmlns:ahyp="http://schemas.microsoft.com/office/drawing/2018/hyperlinkcolor" val="tx"/>
                    </a:ext>
                  </a:extLst>
                </a:hlinkClick>
              </a:rPr>
              <a:t>Do No Harm Guide</a:t>
            </a:r>
            <a:endParaRPr lang="en-US" sz="2000" dirty="0">
              <a:solidFill>
                <a:schemeClr val="bg1"/>
              </a:solidFill>
            </a:endParaRPr>
          </a:p>
        </p:txBody>
      </p:sp>
      <p:sp>
        <p:nvSpPr>
          <p:cNvPr id="5" name="Text Placeholder 3">
            <a:extLst>
              <a:ext uri="{FF2B5EF4-FFF2-40B4-BE49-F238E27FC236}">
                <a16:creationId xmlns:a16="http://schemas.microsoft.com/office/drawing/2014/main" id="{F3D8F535-673C-9B27-E455-7784F9C7D561}"/>
              </a:ext>
            </a:extLst>
          </p:cNvPr>
          <p:cNvSpPr txBox="1">
            <a:spLocks/>
          </p:cNvSpPr>
          <p:nvPr/>
        </p:nvSpPr>
        <p:spPr>
          <a:xfrm>
            <a:off x="3639694" y="5429548"/>
            <a:ext cx="2258311" cy="2000548"/>
          </a:xfrm>
          <a:prstGeom prst="rect">
            <a:avLst/>
          </a:prstGeom>
        </p:spPr>
        <p:txBody>
          <a:bodyPr vert="horz" wrap="none" lIns="0" tIns="0" rIns="0" bIns="0" rtlCol="0">
            <a:sp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1"/>
                </a:solidFill>
                <a:latin typeface="+mn-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1"/>
                </a:solidFill>
                <a:latin typeface="+mn-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2000" kern="1200" spc="-20" baseline="0">
                <a:solidFill>
                  <a:schemeClr val="tx1"/>
                </a:solidFill>
                <a:latin typeface="+mn-lt"/>
                <a:ea typeface="+mn-ea"/>
                <a:cs typeface="+mn-cs"/>
              </a:defRPr>
            </a:lvl3pPr>
            <a:lvl4pPr marL="612775" indent="-195263" algn="l" defTabSz="914400" rtl="0" eaLnBrk="1" latinLnBrk="0" hangingPunct="1">
              <a:spcBef>
                <a:spcPts val="567"/>
              </a:spcBef>
              <a:buClr>
                <a:schemeClr val="bg2"/>
              </a:buClr>
              <a:buFont typeface="Arial" pitchFamily="34" charset="0"/>
              <a:buChar char="•"/>
              <a:defRPr sz="2000" kern="1200" spc="-20" baseline="0">
                <a:solidFill>
                  <a:schemeClr val="tx1"/>
                </a:solidFill>
                <a:latin typeface="+mn-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002D64"/>
              </a:buClr>
            </a:pPr>
            <a:r>
              <a:rPr lang="en-US" b="1" dirty="0">
                <a:solidFill>
                  <a:srgbClr val="0A0A0A"/>
                </a:solidFill>
              </a:rPr>
              <a:t>Cochrane</a:t>
            </a:r>
          </a:p>
          <a:p>
            <a:pPr marL="541338" lvl="1" indent="-276225">
              <a:spcBef>
                <a:spcPts val="900"/>
              </a:spcBef>
              <a:buClr>
                <a:srgbClr val="002D64"/>
              </a:buClr>
              <a:buFont typeface="Calibri" panose="020F0502020204030204" pitchFamily="34" charset="0"/>
              <a:buChar char="–"/>
            </a:pPr>
            <a:r>
              <a:rPr lang="en-US" dirty="0">
                <a:solidFill>
                  <a:srgbClr val="002D64"/>
                </a:solidFill>
              </a:rPr>
              <a:t>Muriah Umoquit</a:t>
            </a:r>
          </a:p>
          <a:p>
            <a:pPr marL="541338" lvl="1" indent="-276225">
              <a:spcBef>
                <a:spcPts val="900"/>
              </a:spcBef>
              <a:buClr>
                <a:srgbClr val="002D64"/>
              </a:buClr>
              <a:buFont typeface="Calibri" panose="020F0502020204030204" pitchFamily="34" charset="0"/>
              <a:buChar char="–"/>
            </a:pPr>
            <a:r>
              <a:rPr lang="en-US" dirty="0">
                <a:solidFill>
                  <a:srgbClr val="002D64"/>
                </a:solidFill>
              </a:rPr>
              <a:t>Pete Homer</a:t>
            </a:r>
          </a:p>
          <a:p>
            <a:pPr marL="85725">
              <a:spcBef>
                <a:spcPts val="900"/>
              </a:spcBef>
            </a:pPr>
            <a:endParaRPr lang="en-US" dirty="0">
              <a:solidFill>
                <a:srgbClr val="002D64"/>
              </a:solidFill>
            </a:endParaRPr>
          </a:p>
          <a:p>
            <a:pPr marL="541338" lvl="1" indent="-276225">
              <a:spcBef>
                <a:spcPts val="900"/>
              </a:spcBef>
              <a:buFont typeface="Calibri" panose="020F0502020204030204" pitchFamily="34" charset="0"/>
              <a:buChar char="–"/>
            </a:pPr>
            <a:endParaRPr lang="en-US" dirty="0">
              <a:solidFill>
                <a:srgbClr val="002D64"/>
              </a:solidFill>
            </a:endParaRPr>
          </a:p>
        </p:txBody>
      </p:sp>
    </p:spTree>
    <p:extLst>
      <p:ext uri="{BB962C8B-B14F-4D97-AF65-F5344CB8AC3E}">
        <p14:creationId xmlns:p14="http://schemas.microsoft.com/office/powerpoint/2010/main" val="349013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a16="http://schemas.microsoft.com/office/drawing/2014/main"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451970-5369-2AF9-5866-1CA8BA619AEE}"/>
              </a:ext>
            </a:extLst>
          </p:cNvPr>
          <p:cNvSpPr>
            <a:spLocks noGrp="1"/>
          </p:cNvSpPr>
          <p:nvPr>
            <p:ph type="title"/>
          </p:nvPr>
        </p:nvSpPr>
        <p:spPr/>
        <p:txBody>
          <a:bodyPr/>
          <a:lstStyle/>
          <a:p>
            <a:r>
              <a:rPr lang="en-GB" dirty="0">
                <a:solidFill>
                  <a:schemeClr val="tx2"/>
                </a:solidFill>
              </a:rPr>
              <a:t>Build your deck with grid and guides</a:t>
            </a:r>
            <a:endParaRPr lang="en-US" dirty="0">
              <a:solidFill>
                <a:schemeClr val="tx2"/>
              </a:solidFill>
            </a:endParaRPr>
          </a:p>
        </p:txBody>
      </p:sp>
      <p:sp>
        <p:nvSpPr>
          <p:cNvPr id="6" name="Text Placeholder 5">
            <a:extLst>
              <a:ext uri="{FF2B5EF4-FFF2-40B4-BE49-F238E27FC236}">
                <a16:creationId xmlns:a16="http://schemas.microsoft.com/office/drawing/2014/main" id="{18E4C012-827E-7A87-145E-F07747876C14}"/>
              </a:ext>
            </a:extLst>
          </p:cNvPr>
          <p:cNvSpPr>
            <a:spLocks noGrp="1"/>
          </p:cNvSpPr>
          <p:nvPr>
            <p:ph type="body" sz="quarter" idx="12"/>
          </p:nvPr>
        </p:nvSpPr>
        <p:spPr>
          <a:xfrm>
            <a:off x="611399" y="1408133"/>
            <a:ext cx="10969201" cy="4176713"/>
          </a:xfrm>
        </p:spPr>
        <p:txBody>
          <a:bodyPr/>
          <a:lstStyle/>
          <a:p>
            <a:pPr lvl="1">
              <a:lnSpc>
                <a:spcPct val="150000"/>
              </a:lnSpc>
            </a:pPr>
            <a:r>
              <a:rPr lang="en-GB" dirty="0"/>
              <a:t>It is important to keep consistent margins on all slides</a:t>
            </a:r>
          </a:p>
          <a:p>
            <a:pPr lvl="2">
              <a:lnSpc>
                <a:spcPct val="150000"/>
              </a:lnSpc>
            </a:pPr>
            <a:r>
              <a:rPr lang="en-GB" dirty="0"/>
              <a:t>If content runs close to edges it may get cropped out when projected or distributed</a:t>
            </a:r>
          </a:p>
          <a:p>
            <a:pPr lvl="1">
              <a:lnSpc>
                <a:spcPct val="150000"/>
              </a:lnSpc>
            </a:pPr>
            <a:r>
              <a:rPr lang="en-GB" dirty="0"/>
              <a:t>Use of consistent margins also helps to retain content parameters throughout, meaning text will not jump around or appear in different places as you advance slide. This reduces visual load for your audience</a:t>
            </a:r>
          </a:p>
          <a:p>
            <a:pPr lvl="1">
              <a:lnSpc>
                <a:spcPct val="150000"/>
              </a:lnSpc>
            </a:pPr>
            <a:r>
              <a:rPr lang="en-GB" dirty="0"/>
              <a:t>Use of horizontal guide lines ensures no overlap with logos or footnotes and no crowding with headings</a:t>
            </a:r>
          </a:p>
          <a:p>
            <a:pPr lvl="2">
              <a:lnSpc>
                <a:spcPct val="150000"/>
              </a:lnSpc>
            </a:pPr>
            <a:r>
              <a:rPr lang="en-GB" dirty="0"/>
              <a:t>Clear gaps help convey hierarchy</a:t>
            </a:r>
          </a:p>
        </p:txBody>
      </p:sp>
      <p:sp>
        <p:nvSpPr>
          <p:cNvPr id="13" name="Rectangle 12">
            <a:extLst>
              <a:ext uri="{FF2B5EF4-FFF2-40B4-BE49-F238E27FC236}">
                <a16:creationId xmlns:a16="http://schemas.microsoft.com/office/drawing/2014/main" id="{8B9483B6-5B84-D47D-F499-7642018E11F1}"/>
              </a:ext>
            </a:extLst>
          </p:cNvPr>
          <p:cNvSpPr/>
          <p:nvPr/>
        </p:nvSpPr>
        <p:spPr>
          <a:xfrm>
            <a:off x="925512" y="5959556"/>
            <a:ext cx="8656638" cy="406431"/>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84138"/>
            <a:r>
              <a:rPr lang="en-GB" sz="1500" dirty="0">
                <a:solidFill>
                  <a:schemeClr val="tx1"/>
                </a:solidFill>
              </a:rPr>
              <a:t>To show guides, right click anywhere blank on the slide, Click </a:t>
            </a:r>
            <a:r>
              <a:rPr lang="en-GB" sz="1500" b="1" dirty="0">
                <a:solidFill>
                  <a:schemeClr val="tx1"/>
                </a:solidFill>
              </a:rPr>
              <a:t>Grid and Guides</a:t>
            </a:r>
            <a:r>
              <a:rPr lang="en-GB" sz="1500" dirty="0">
                <a:solidFill>
                  <a:schemeClr val="tx1"/>
                </a:solidFill>
              </a:rPr>
              <a:t> and then Click </a:t>
            </a:r>
            <a:r>
              <a:rPr lang="en-GB" sz="1500" b="1" dirty="0">
                <a:solidFill>
                  <a:schemeClr val="tx1"/>
                </a:solidFill>
              </a:rPr>
              <a:t>Guides</a:t>
            </a:r>
            <a:endParaRPr lang="en-US" sz="1500" dirty="0">
              <a:solidFill>
                <a:schemeClr val="tx1"/>
              </a:solidFill>
            </a:endParaRPr>
          </a:p>
        </p:txBody>
      </p:sp>
    </p:spTree>
    <p:extLst>
      <p:ext uri="{BB962C8B-B14F-4D97-AF65-F5344CB8AC3E}">
        <p14:creationId xmlns:p14="http://schemas.microsoft.com/office/powerpoint/2010/main" val="332131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EA0C-51C5-5BAD-166C-4A14CB8A8494}"/>
              </a:ext>
            </a:extLst>
          </p:cNvPr>
          <p:cNvSpPr>
            <a:spLocks noGrp="1"/>
          </p:cNvSpPr>
          <p:nvPr>
            <p:ph type="title"/>
          </p:nvPr>
        </p:nvSpPr>
        <p:spPr/>
        <p:txBody>
          <a:bodyPr/>
          <a:lstStyle/>
          <a:p>
            <a:r>
              <a:rPr lang="en-GB" dirty="0">
                <a:solidFill>
                  <a:schemeClr val="tx2"/>
                </a:solidFill>
              </a:rPr>
              <a:t>Use your own logo</a:t>
            </a:r>
            <a:endParaRPr lang="en-US" dirty="0">
              <a:solidFill>
                <a:schemeClr val="tx2"/>
              </a:solidFill>
            </a:endParaRPr>
          </a:p>
        </p:txBody>
      </p:sp>
      <p:sp>
        <p:nvSpPr>
          <p:cNvPr id="3" name="Text Placeholder 2">
            <a:extLst>
              <a:ext uri="{FF2B5EF4-FFF2-40B4-BE49-F238E27FC236}">
                <a16:creationId xmlns:a16="http://schemas.microsoft.com/office/drawing/2014/main" id="{495DC9A4-C4C3-D7A3-E92C-AFBEE23FD738}"/>
              </a:ext>
            </a:extLst>
          </p:cNvPr>
          <p:cNvSpPr>
            <a:spLocks noGrp="1"/>
          </p:cNvSpPr>
          <p:nvPr>
            <p:ph type="body" sz="quarter" idx="12"/>
          </p:nvPr>
        </p:nvSpPr>
        <p:spPr>
          <a:xfrm>
            <a:off x="612775" y="1736725"/>
            <a:ext cx="2714086" cy="4176713"/>
          </a:xfrm>
        </p:spPr>
        <p:txBody>
          <a:bodyPr/>
          <a:lstStyle/>
          <a:p>
            <a:r>
              <a:rPr lang="en-GB" dirty="0"/>
              <a:t>Right click anywhere on the slide and click </a:t>
            </a:r>
            <a:r>
              <a:rPr lang="en-GB" b="1" dirty="0"/>
              <a:t>Format Background</a:t>
            </a:r>
            <a:endParaRPr lang="en-US" b="1" dirty="0"/>
          </a:p>
        </p:txBody>
      </p:sp>
      <p:sp>
        <p:nvSpPr>
          <p:cNvPr id="4" name="Footer Placeholder 3">
            <a:extLst>
              <a:ext uri="{FF2B5EF4-FFF2-40B4-BE49-F238E27FC236}">
                <a16:creationId xmlns:a16="http://schemas.microsoft.com/office/drawing/2014/main" id="{162766F6-EFBA-FD5A-9638-6BAA06AFB6FE}"/>
              </a:ext>
            </a:extLst>
          </p:cNvPr>
          <p:cNvSpPr>
            <a:spLocks noGrp="1"/>
          </p:cNvSpPr>
          <p:nvPr>
            <p:ph type="ftr" sz="quarter" idx="11"/>
          </p:nvPr>
        </p:nvSpPr>
        <p:spPr/>
        <p:txBody>
          <a:bodyPr/>
          <a:lstStyle/>
          <a:p>
            <a:endParaRPr lang="en-US" dirty="0"/>
          </a:p>
        </p:txBody>
      </p:sp>
      <p:pic>
        <p:nvPicPr>
          <p:cNvPr id="6" name="Picture 5">
            <a:extLst>
              <a:ext uri="{FF2B5EF4-FFF2-40B4-BE49-F238E27FC236}">
                <a16:creationId xmlns:a16="http://schemas.microsoft.com/office/drawing/2014/main" id="{AAA889FA-8B10-8BB1-DB7B-6706C0FECD7E}"/>
              </a:ext>
            </a:extLst>
          </p:cNvPr>
          <p:cNvPicPr>
            <a:picLocks noChangeAspect="1"/>
          </p:cNvPicPr>
          <p:nvPr/>
        </p:nvPicPr>
        <p:blipFill>
          <a:blip r:embed="rId2"/>
          <a:stretch>
            <a:fillRect/>
          </a:stretch>
        </p:blipFill>
        <p:spPr>
          <a:xfrm>
            <a:off x="952048" y="2766018"/>
            <a:ext cx="2105319" cy="2638793"/>
          </a:xfrm>
          <a:prstGeom prst="rect">
            <a:avLst/>
          </a:prstGeom>
        </p:spPr>
      </p:pic>
      <p:sp>
        <p:nvSpPr>
          <p:cNvPr id="7" name="Text Placeholder 2">
            <a:extLst>
              <a:ext uri="{FF2B5EF4-FFF2-40B4-BE49-F238E27FC236}">
                <a16:creationId xmlns:a16="http://schemas.microsoft.com/office/drawing/2014/main" id="{95F62539-BD65-E3EB-FE6E-1D982686455C}"/>
              </a:ext>
            </a:extLst>
          </p:cNvPr>
          <p:cNvSpPr txBox="1">
            <a:spLocks/>
          </p:cNvSpPr>
          <p:nvPr/>
        </p:nvSpPr>
        <p:spPr>
          <a:xfrm>
            <a:off x="3482435" y="1736725"/>
            <a:ext cx="3327940" cy="4176713"/>
          </a:xfrm>
          <a:prstGeom prst="rect">
            <a:avLst/>
          </a:prstGeom>
        </p:spPr>
        <p:txBody>
          <a:bodyPr vert="horz" lIns="0" tIns="0" rIns="0" bIns="0" rtlCol="0">
            <a:normAutofit/>
          </a:bodyPr>
          <a:lstStyle>
            <a:lvl1pPr marL="265113" indent="-265113" algn="l" defTabSz="914400" rtl="0" eaLnBrk="1" latinLnBrk="0" hangingPunct="1">
              <a:spcBef>
                <a:spcPts val="1200"/>
              </a:spcBef>
              <a:spcAft>
                <a:spcPts val="0"/>
              </a:spcAft>
              <a:buClr>
                <a:schemeClr val="bg2"/>
              </a:buClr>
              <a:buFont typeface="Arial" panose="020B0604020202020204" pitchFamily="34" charset="0"/>
              <a:buChar char="•"/>
              <a:defRPr sz="2000" kern="1200" spc="-20" baseline="0">
                <a:solidFill>
                  <a:schemeClr val="tx1"/>
                </a:solidFill>
                <a:latin typeface="+mn-lt"/>
                <a:ea typeface="+mn-ea"/>
                <a:cs typeface="+mn-cs"/>
              </a:defRPr>
            </a:lvl1pPr>
            <a:lvl2pPr marL="541338" indent="-276225" algn="l" defTabSz="914400" rtl="0" eaLnBrk="1" latinLnBrk="0" hangingPunct="1">
              <a:spcBef>
                <a:spcPts val="900"/>
              </a:spcBef>
              <a:spcAft>
                <a:spcPts val="0"/>
              </a:spcAft>
              <a:buClr>
                <a:schemeClr val="bg2"/>
              </a:buClr>
              <a:buFont typeface="Source Sans Pro" panose="020B0503030403020204" pitchFamily="34" charset="0"/>
              <a:buChar char="–"/>
              <a:defRPr sz="2000" kern="1200" spc="-20" baseline="0">
                <a:solidFill>
                  <a:schemeClr val="tx1"/>
                </a:solidFill>
                <a:latin typeface="+mn-lt"/>
                <a:ea typeface="+mn-ea"/>
                <a:cs typeface="+mn-cs"/>
              </a:defRPr>
            </a:lvl2pPr>
            <a:lvl3pPr marL="806450" indent="-265113"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3pPr>
            <a:lvl4pPr marL="1071563" indent="-265113" algn="l" defTabSz="914400" rtl="0" eaLnBrk="1" latinLnBrk="0" hangingPunct="1">
              <a:spcBef>
                <a:spcPts val="900"/>
              </a:spcBef>
              <a:spcAft>
                <a:spcPts val="0"/>
              </a:spcAft>
              <a:buClr>
                <a:schemeClr val="bg2"/>
              </a:buClr>
              <a:buFont typeface="Source Sans Pro" panose="020B0503030403020204" pitchFamily="34" charset="0"/>
              <a:buChar char="–"/>
              <a:defRPr lang="en-US" sz="2000" kern="1200" spc="-20" baseline="0" dirty="0" smtClean="0">
                <a:solidFill>
                  <a:schemeClr val="tx1"/>
                </a:solidFill>
                <a:latin typeface="+mn-lt"/>
                <a:ea typeface="+mn-ea"/>
                <a:cs typeface="+mn-cs"/>
              </a:defRPr>
            </a:lvl4pPr>
            <a:lvl5pPr marL="1347788" indent="-276225"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2D64"/>
              </a:buClr>
            </a:pPr>
            <a:r>
              <a:rPr lang="en-GB" dirty="0"/>
              <a:t>In the panel that opens to the right hand side, tick the box </a:t>
            </a:r>
            <a:r>
              <a:rPr lang="en-GB" b="1" dirty="0"/>
              <a:t>Hide Background graphics</a:t>
            </a:r>
            <a:endParaRPr lang="en-US" b="1" dirty="0"/>
          </a:p>
        </p:txBody>
      </p:sp>
      <p:pic>
        <p:nvPicPr>
          <p:cNvPr id="9" name="Picture 8">
            <a:extLst>
              <a:ext uri="{FF2B5EF4-FFF2-40B4-BE49-F238E27FC236}">
                <a16:creationId xmlns:a16="http://schemas.microsoft.com/office/drawing/2014/main" id="{D7B48CA7-50F1-870D-C0EB-23ACD39F9E28}"/>
              </a:ext>
            </a:extLst>
          </p:cNvPr>
          <p:cNvPicPr>
            <a:picLocks noChangeAspect="1"/>
          </p:cNvPicPr>
          <p:nvPr/>
        </p:nvPicPr>
        <p:blipFill>
          <a:blip r:embed="rId3"/>
          <a:stretch>
            <a:fillRect/>
          </a:stretch>
        </p:blipFill>
        <p:spPr>
          <a:xfrm>
            <a:off x="3766954" y="2890611"/>
            <a:ext cx="2208601" cy="2738664"/>
          </a:xfrm>
          <a:prstGeom prst="rect">
            <a:avLst/>
          </a:prstGeom>
        </p:spPr>
      </p:pic>
      <p:sp>
        <p:nvSpPr>
          <p:cNvPr id="10" name="Text Placeholder 2">
            <a:extLst>
              <a:ext uri="{FF2B5EF4-FFF2-40B4-BE49-F238E27FC236}">
                <a16:creationId xmlns:a16="http://schemas.microsoft.com/office/drawing/2014/main" id="{EB53DC94-E300-D1DA-3EE3-AD38890887F9}"/>
              </a:ext>
            </a:extLst>
          </p:cNvPr>
          <p:cNvSpPr txBox="1">
            <a:spLocks/>
          </p:cNvSpPr>
          <p:nvPr/>
        </p:nvSpPr>
        <p:spPr>
          <a:xfrm>
            <a:off x="7094894" y="1736725"/>
            <a:ext cx="3677880" cy="4176713"/>
          </a:xfrm>
          <a:prstGeom prst="rect">
            <a:avLst/>
          </a:prstGeom>
        </p:spPr>
        <p:txBody>
          <a:bodyPr vert="horz" lIns="0" tIns="0" rIns="0" bIns="0" rtlCol="0">
            <a:normAutofit/>
          </a:bodyPr>
          <a:lstStyle>
            <a:lvl1pPr marL="265113" indent="-265113" algn="l" defTabSz="914400" rtl="0" eaLnBrk="1" latinLnBrk="0" hangingPunct="1">
              <a:spcBef>
                <a:spcPts val="1200"/>
              </a:spcBef>
              <a:spcAft>
                <a:spcPts val="0"/>
              </a:spcAft>
              <a:buClr>
                <a:schemeClr val="bg2"/>
              </a:buClr>
              <a:buFont typeface="Arial" panose="020B0604020202020204" pitchFamily="34" charset="0"/>
              <a:buChar char="•"/>
              <a:defRPr sz="2000" kern="1200" spc="-20" baseline="0">
                <a:solidFill>
                  <a:schemeClr val="tx1"/>
                </a:solidFill>
                <a:latin typeface="+mn-lt"/>
                <a:ea typeface="+mn-ea"/>
                <a:cs typeface="+mn-cs"/>
              </a:defRPr>
            </a:lvl1pPr>
            <a:lvl2pPr marL="541338" indent="-276225" algn="l" defTabSz="914400" rtl="0" eaLnBrk="1" latinLnBrk="0" hangingPunct="1">
              <a:spcBef>
                <a:spcPts val="900"/>
              </a:spcBef>
              <a:spcAft>
                <a:spcPts val="0"/>
              </a:spcAft>
              <a:buClr>
                <a:schemeClr val="bg2"/>
              </a:buClr>
              <a:buFont typeface="Source Sans Pro" panose="020B0503030403020204" pitchFamily="34" charset="0"/>
              <a:buChar char="–"/>
              <a:defRPr sz="2000" kern="1200" spc="-20" baseline="0">
                <a:solidFill>
                  <a:schemeClr val="tx1"/>
                </a:solidFill>
                <a:latin typeface="+mn-lt"/>
                <a:ea typeface="+mn-ea"/>
                <a:cs typeface="+mn-cs"/>
              </a:defRPr>
            </a:lvl2pPr>
            <a:lvl3pPr marL="806450" indent="-265113"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3pPr>
            <a:lvl4pPr marL="1071563" indent="-265113" algn="l" defTabSz="914400" rtl="0" eaLnBrk="1" latinLnBrk="0" hangingPunct="1">
              <a:spcBef>
                <a:spcPts val="900"/>
              </a:spcBef>
              <a:spcAft>
                <a:spcPts val="0"/>
              </a:spcAft>
              <a:buClr>
                <a:schemeClr val="bg2"/>
              </a:buClr>
              <a:buFont typeface="Source Sans Pro" panose="020B0503030403020204" pitchFamily="34" charset="0"/>
              <a:buChar char="–"/>
              <a:defRPr lang="en-US" sz="2000" kern="1200" spc="-20" baseline="0" dirty="0" smtClean="0">
                <a:solidFill>
                  <a:schemeClr val="tx1"/>
                </a:solidFill>
                <a:latin typeface="+mn-lt"/>
                <a:ea typeface="+mn-ea"/>
                <a:cs typeface="+mn-cs"/>
              </a:defRPr>
            </a:lvl4pPr>
            <a:lvl5pPr marL="1347788" indent="-276225"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2D64"/>
              </a:buClr>
            </a:pPr>
            <a:r>
              <a:rPr lang="en-GB" dirty="0"/>
              <a:t>This will hide the logo on your content slides. You can now insert your own logo on each slide. Ensure it fits inside the guidelines so it doesn’t encroach on content areas </a:t>
            </a:r>
            <a:endParaRPr lang="en-US" dirty="0"/>
          </a:p>
        </p:txBody>
      </p:sp>
      <p:grpSp>
        <p:nvGrpSpPr>
          <p:cNvPr id="17" name="Group 16">
            <a:extLst>
              <a:ext uri="{FF2B5EF4-FFF2-40B4-BE49-F238E27FC236}">
                <a16:creationId xmlns:a16="http://schemas.microsoft.com/office/drawing/2014/main" id="{165C11F1-2630-6B5A-D2DF-FEEFC66E9499}"/>
              </a:ext>
            </a:extLst>
          </p:cNvPr>
          <p:cNvGrpSpPr/>
          <p:nvPr/>
        </p:nvGrpSpPr>
        <p:grpSpPr>
          <a:xfrm>
            <a:off x="7391215" y="3867150"/>
            <a:ext cx="2648320" cy="1357402"/>
            <a:chOff x="7800790" y="4086225"/>
            <a:chExt cx="2648320" cy="1357402"/>
          </a:xfrm>
        </p:grpSpPr>
        <p:pic>
          <p:nvPicPr>
            <p:cNvPr id="12" name="Picture 11">
              <a:extLst>
                <a:ext uri="{FF2B5EF4-FFF2-40B4-BE49-F238E27FC236}">
                  <a16:creationId xmlns:a16="http://schemas.microsoft.com/office/drawing/2014/main" id="{062B3D5C-E079-788B-690E-351C8B2871A6}"/>
                </a:ext>
              </a:extLst>
            </p:cNvPr>
            <p:cNvPicPr>
              <a:picLocks noChangeAspect="1"/>
            </p:cNvPicPr>
            <p:nvPr/>
          </p:nvPicPr>
          <p:blipFill>
            <a:blip r:embed="rId4"/>
            <a:stretch>
              <a:fillRect/>
            </a:stretch>
          </p:blipFill>
          <p:spPr>
            <a:xfrm>
              <a:off x="7800790" y="4157573"/>
              <a:ext cx="2648320" cy="1286054"/>
            </a:xfrm>
            <a:prstGeom prst="rect">
              <a:avLst/>
            </a:prstGeom>
          </p:spPr>
        </p:pic>
        <p:sp>
          <p:nvSpPr>
            <p:cNvPr id="15" name="Freeform: Shape 14">
              <a:extLst>
                <a:ext uri="{FF2B5EF4-FFF2-40B4-BE49-F238E27FC236}">
                  <a16:creationId xmlns:a16="http://schemas.microsoft.com/office/drawing/2014/main" id="{477729F7-8E32-C9AA-0217-A3171C1C31FD}"/>
                </a:ext>
              </a:extLst>
            </p:cNvPr>
            <p:cNvSpPr/>
            <p:nvPr/>
          </p:nvSpPr>
          <p:spPr>
            <a:xfrm>
              <a:off x="8272258" y="4376533"/>
              <a:ext cx="1457734" cy="533809"/>
            </a:xfrm>
            <a:custGeom>
              <a:avLst/>
              <a:gdLst>
                <a:gd name="connsiteX0" fmla="*/ 0 w 1457734"/>
                <a:gd name="connsiteY0" fmla="*/ 0 h 533809"/>
                <a:gd name="connsiteX1" fmla="*/ 1457734 w 1457734"/>
                <a:gd name="connsiteY1" fmla="*/ 0 h 533809"/>
                <a:gd name="connsiteX2" fmla="*/ 1457734 w 1457734"/>
                <a:gd name="connsiteY2" fmla="*/ 533809 h 533809"/>
                <a:gd name="connsiteX3" fmla="*/ 0 w 1457734"/>
                <a:gd name="connsiteY3" fmla="*/ 533809 h 533809"/>
              </a:gdLst>
              <a:ahLst/>
              <a:cxnLst>
                <a:cxn ang="0">
                  <a:pos x="connsiteX0" y="connsiteY0"/>
                </a:cxn>
                <a:cxn ang="0">
                  <a:pos x="connsiteX1" y="connsiteY1"/>
                </a:cxn>
                <a:cxn ang="0">
                  <a:pos x="connsiteX2" y="connsiteY2"/>
                </a:cxn>
                <a:cxn ang="0">
                  <a:pos x="connsiteX3" y="connsiteY3"/>
                </a:cxn>
              </a:cxnLst>
              <a:rect l="l" t="t" r="r" b="b"/>
              <a:pathLst>
                <a:path w="1457734" h="533809">
                  <a:moveTo>
                    <a:pt x="0" y="0"/>
                  </a:moveTo>
                  <a:lnTo>
                    <a:pt x="1457734" y="0"/>
                  </a:lnTo>
                  <a:lnTo>
                    <a:pt x="1457734" y="533809"/>
                  </a:lnTo>
                  <a:lnTo>
                    <a:pt x="0" y="533809"/>
                  </a:lnTo>
                  <a:close/>
                </a:path>
              </a:pathLst>
            </a:custGeom>
            <a:solidFill>
              <a:schemeClr val="accent5">
                <a:alpha val="2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p>
          </p:txBody>
        </p:sp>
        <p:sp>
          <p:nvSpPr>
            <p:cNvPr id="16" name="Frame 15">
              <a:extLst>
                <a:ext uri="{FF2B5EF4-FFF2-40B4-BE49-F238E27FC236}">
                  <a16:creationId xmlns:a16="http://schemas.microsoft.com/office/drawing/2014/main" id="{517B1C09-3859-16F4-3FEA-BC1EC676540A}"/>
                </a:ext>
              </a:extLst>
            </p:cNvPr>
            <p:cNvSpPr/>
            <p:nvPr/>
          </p:nvSpPr>
          <p:spPr>
            <a:xfrm>
              <a:off x="7981950" y="4086225"/>
              <a:ext cx="2038350" cy="1114425"/>
            </a:xfrm>
            <a:prstGeom prst="frame">
              <a:avLst>
                <a:gd name="adj1" fmla="val 26050"/>
              </a:avLst>
            </a:prstGeom>
            <a:solidFill>
              <a:schemeClr val="accent2">
                <a:alpha val="2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spTree>
    <p:extLst>
      <p:ext uri="{BB962C8B-B14F-4D97-AF65-F5344CB8AC3E}">
        <p14:creationId xmlns:p14="http://schemas.microsoft.com/office/powerpoint/2010/main" val="2455144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16="http://schemas.microsoft.com/office/drawing/2014/main"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8A21-FDAF-8DC5-95BC-990D9716FB85}"/>
              </a:ext>
            </a:extLst>
          </p:cNvPr>
          <p:cNvSpPr>
            <a:spLocks noGrp="1"/>
          </p:cNvSpPr>
          <p:nvPr>
            <p:ph type="title"/>
          </p:nvPr>
        </p:nvSpPr>
        <p:spPr/>
        <p:txBody>
          <a:bodyPr/>
          <a:lstStyle/>
          <a:p>
            <a:r>
              <a:rPr lang="en-GB" dirty="0">
                <a:solidFill>
                  <a:schemeClr val="tx2"/>
                </a:solidFill>
              </a:rPr>
              <a:t>Ensure your text is readable against the background</a:t>
            </a:r>
            <a:endParaRPr lang="en-US" dirty="0">
              <a:solidFill>
                <a:schemeClr val="tx2"/>
              </a:solidFill>
            </a:endParaRPr>
          </a:p>
        </p:txBody>
      </p:sp>
      <p:sp>
        <p:nvSpPr>
          <p:cNvPr id="3" name="Text Placeholder 2">
            <a:extLst>
              <a:ext uri="{FF2B5EF4-FFF2-40B4-BE49-F238E27FC236}">
                <a16:creationId xmlns:a16="http://schemas.microsoft.com/office/drawing/2014/main" id="{4A9CB619-C80C-D6C7-6E1C-15EA367FD956}"/>
              </a:ext>
            </a:extLst>
          </p:cNvPr>
          <p:cNvSpPr>
            <a:spLocks noGrp="1"/>
          </p:cNvSpPr>
          <p:nvPr>
            <p:ph type="body" sz="quarter" idx="11"/>
          </p:nvPr>
        </p:nvSpPr>
        <p:spPr/>
        <p:txBody>
          <a:bodyPr/>
          <a:lstStyle/>
          <a:p>
            <a:r>
              <a:rPr lang="en-GB" dirty="0">
                <a:solidFill>
                  <a:srgbClr val="CC9933"/>
                </a:solidFill>
              </a:rPr>
              <a:t>Advice on how to use the tinted template colours</a:t>
            </a:r>
            <a:endParaRPr lang="en-US" dirty="0">
              <a:solidFill>
                <a:srgbClr val="CC9933"/>
              </a:solidFill>
            </a:endParaRPr>
          </a:p>
        </p:txBody>
      </p:sp>
      <p:sp>
        <p:nvSpPr>
          <p:cNvPr id="17" name="Text Placeholder 16">
            <a:extLst>
              <a:ext uri="{FF2B5EF4-FFF2-40B4-BE49-F238E27FC236}">
                <a16:creationId xmlns:a16="http://schemas.microsoft.com/office/drawing/2014/main" id="{FFC774B7-CB31-F0E9-66A8-FE8DDF65134F}"/>
              </a:ext>
            </a:extLst>
          </p:cNvPr>
          <p:cNvSpPr>
            <a:spLocks noGrp="1"/>
          </p:cNvSpPr>
          <p:nvPr>
            <p:ph type="body" sz="quarter" idx="12"/>
          </p:nvPr>
        </p:nvSpPr>
        <p:spPr/>
        <p:txBody>
          <a:bodyPr/>
          <a:lstStyle/>
          <a:p>
            <a:r>
              <a:rPr lang="en-GB" dirty="0"/>
              <a:t>Yes</a:t>
            </a:r>
          </a:p>
          <a:p>
            <a:endParaRPr lang="en-GB" dirty="0"/>
          </a:p>
          <a:p>
            <a:endParaRPr lang="en-GB" dirty="0"/>
          </a:p>
          <a:p>
            <a:endParaRPr lang="en-GB" dirty="0"/>
          </a:p>
          <a:p>
            <a:endParaRPr lang="en-GB" dirty="0"/>
          </a:p>
          <a:p>
            <a:r>
              <a:rPr lang="en-US" dirty="0"/>
              <a:t>No</a:t>
            </a:r>
          </a:p>
        </p:txBody>
      </p:sp>
      <p:sp>
        <p:nvSpPr>
          <p:cNvPr id="5" name="Footer Placeholder 4">
            <a:extLst>
              <a:ext uri="{FF2B5EF4-FFF2-40B4-BE49-F238E27FC236}">
                <a16:creationId xmlns:a16="http://schemas.microsoft.com/office/drawing/2014/main" id="{E290778F-67C0-043F-1BC1-889DC63B8170}"/>
              </a:ext>
            </a:extLst>
          </p:cNvPr>
          <p:cNvSpPr>
            <a:spLocks noGrp="1"/>
          </p:cNvSpPr>
          <p:nvPr>
            <p:ph type="ftr" sz="quarter" idx="10"/>
          </p:nvPr>
        </p:nvSpPr>
        <p:spPr/>
        <p:txBody>
          <a:bodyPr/>
          <a:lstStyle/>
          <a:p>
            <a:endParaRPr lang="en-US" dirty="0"/>
          </a:p>
        </p:txBody>
      </p:sp>
      <p:sp>
        <p:nvSpPr>
          <p:cNvPr id="7" name="Rectangle: Rounded Corners 6">
            <a:extLst>
              <a:ext uri="{FF2B5EF4-FFF2-40B4-BE49-F238E27FC236}">
                <a16:creationId xmlns:a16="http://schemas.microsoft.com/office/drawing/2014/main" id="{76B0BF5D-55A3-227F-CE0E-BBD0BA2C410C}"/>
              </a:ext>
            </a:extLst>
          </p:cNvPr>
          <p:cNvSpPr/>
          <p:nvPr/>
        </p:nvSpPr>
        <p:spPr>
          <a:xfrm>
            <a:off x="756237" y="2362237"/>
            <a:ext cx="1263644" cy="1263644"/>
          </a:xfrm>
          <a:prstGeom prst="round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Text</a:t>
            </a:r>
            <a:endParaRPr lang="en-US" sz="2000" dirty="0"/>
          </a:p>
        </p:txBody>
      </p:sp>
      <p:sp>
        <p:nvSpPr>
          <p:cNvPr id="28" name="Rectangle: Rounded Corners 27">
            <a:extLst>
              <a:ext uri="{FF2B5EF4-FFF2-40B4-BE49-F238E27FC236}">
                <a16:creationId xmlns:a16="http://schemas.microsoft.com/office/drawing/2014/main" id="{3E6EF156-0BC2-0FB2-22DB-C769D5EBAD3C}"/>
              </a:ext>
            </a:extLst>
          </p:cNvPr>
          <p:cNvSpPr/>
          <p:nvPr/>
        </p:nvSpPr>
        <p:spPr>
          <a:xfrm>
            <a:off x="3530159" y="2362237"/>
            <a:ext cx="1263644" cy="1263644"/>
          </a:xfrm>
          <a:prstGeom prst="round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endParaRPr lang="en-US" sz="2000" dirty="0">
              <a:solidFill>
                <a:schemeClr val="tx1"/>
              </a:solidFill>
            </a:endParaRPr>
          </a:p>
        </p:txBody>
      </p:sp>
      <p:sp>
        <p:nvSpPr>
          <p:cNvPr id="29" name="Rectangle: Rounded Corners 28">
            <a:extLst>
              <a:ext uri="{FF2B5EF4-FFF2-40B4-BE49-F238E27FC236}">
                <a16:creationId xmlns:a16="http://schemas.microsoft.com/office/drawing/2014/main" id="{F9F6E587-76C1-391F-7887-32DC98CCA61E}"/>
              </a:ext>
            </a:extLst>
          </p:cNvPr>
          <p:cNvSpPr/>
          <p:nvPr/>
        </p:nvSpPr>
        <p:spPr>
          <a:xfrm>
            <a:off x="2143198" y="2362237"/>
            <a:ext cx="1263644" cy="1263644"/>
          </a:xfrm>
          <a:prstGeom prst="round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endParaRPr lang="en-US" sz="2000" dirty="0">
              <a:solidFill>
                <a:schemeClr val="tx1"/>
              </a:solidFill>
            </a:endParaRPr>
          </a:p>
        </p:txBody>
      </p:sp>
      <p:sp>
        <p:nvSpPr>
          <p:cNvPr id="30" name="Rectangle: Rounded Corners 29">
            <a:extLst>
              <a:ext uri="{FF2B5EF4-FFF2-40B4-BE49-F238E27FC236}">
                <a16:creationId xmlns:a16="http://schemas.microsoft.com/office/drawing/2014/main" id="{9FB42CA9-BE40-D232-88F1-DE18BF99B0FC}"/>
              </a:ext>
            </a:extLst>
          </p:cNvPr>
          <p:cNvSpPr/>
          <p:nvPr/>
        </p:nvSpPr>
        <p:spPr>
          <a:xfrm>
            <a:off x="4917120" y="2362237"/>
            <a:ext cx="1263644" cy="1263644"/>
          </a:xfrm>
          <a:prstGeom prst="round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endParaRPr lang="en-US" sz="2000" dirty="0">
              <a:solidFill>
                <a:schemeClr val="tx1"/>
              </a:solidFill>
            </a:endParaRPr>
          </a:p>
        </p:txBody>
      </p:sp>
      <p:sp>
        <p:nvSpPr>
          <p:cNvPr id="33" name="Rectangle: Rounded Corners 32">
            <a:extLst>
              <a:ext uri="{FF2B5EF4-FFF2-40B4-BE49-F238E27FC236}">
                <a16:creationId xmlns:a16="http://schemas.microsoft.com/office/drawing/2014/main" id="{7EAEDF03-628F-895E-90D9-E4421B98C488}"/>
              </a:ext>
            </a:extLst>
          </p:cNvPr>
          <p:cNvSpPr/>
          <p:nvPr/>
        </p:nvSpPr>
        <p:spPr>
          <a:xfrm>
            <a:off x="756237" y="4649794"/>
            <a:ext cx="1263644" cy="1263644"/>
          </a:xfrm>
          <a:prstGeom prst="round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endParaRPr lang="en-US" sz="2000" dirty="0">
              <a:solidFill>
                <a:schemeClr val="tx1"/>
              </a:solidFill>
            </a:endParaRPr>
          </a:p>
        </p:txBody>
      </p:sp>
      <p:sp>
        <p:nvSpPr>
          <p:cNvPr id="36" name="Rectangle: Rounded Corners 35">
            <a:extLst>
              <a:ext uri="{FF2B5EF4-FFF2-40B4-BE49-F238E27FC236}">
                <a16:creationId xmlns:a16="http://schemas.microsoft.com/office/drawing/2014/main" id="{E10AC424-FC03-A058-D209-CE5C2D03CB1B}"/>
              </a:ext>
            </a:extLst>
          </p:cNvPr>
          <p:cNvSpPr/>
          <p:nvPr/>
        </p:nvSpPr>
        <p:spPr>
          <a:xfrm>
            <a:off x="3530159" y="4649794"/>
            <a:ext cx="1263644" cy="1263644"/>
          </a:xfrm>
          <a:prstGeom prst="round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Text</a:t>
            </a:r>
            <a:endParaRPr lang="en-US" sz="2000" dirty="0">
              <a:solidFill>
                <a:schemeClr val="bg1"/>
              </a:solidFill>
            </a:endParaRPr>
          </a:p>
        </p:txBody>
      </p:sp>
      <p:sp>
        <p:nvSpPr>
          <p:cNvPr id="37" name="Rectangle: Rounded Corners 36">
            <a:extLst>
              <a:ext uri="{FF2B5EF4-FFF2-40B4-BE49-F238E27FC236}">
                <a16:creationId xmlns:a16="http://schemas.microsoft.com/office/drawing/2014/main" id="{1C359D11-F294-F72A-554E-C99DC950E6F0}"/>
              </a:ext>
            </a:extLst>
          </p:cNvPr>
          <p:cNvSpPr/>
          <p:nvPr/>
        </p:nvSpPr>
        <p:spPr>
          <a:xfrm>
            <a:off x="2133858" y="4649794"/>
            <a:ext cx="1263644" cy="1263644"/>
          </a:xfrm>
          <a:prstGeom prst="round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Text</a:t>
            </a:r>
            <a:endParaRPr lang="en-US" sz="2000" dirty="0">
              <a:solidFill>
                <a:schemeClr val="bg1"/>
              </a:solidFill>
            </a:endParaRPr>
          </a:p>
        </p:txBody>
      </p:sp>
      <p:sp>
        <p:nvSpPr>
          <p:cNvPr id="38" name="Rectangle: Rounded Corners 37">
            <a:extLst>
              <a:ext uri="{FF2B5EF4-FFF2-40B4-BE49-F238E27FC236}">
                <a16:creationId xmlns:a16="http://schemas.microsoft.com/office/drawing/2014/main" id="{C9C230FB-8A87-8087-FAD2-39DDBABD3D6C}"/>
              </a:ext>
            </a:extLst>
          </p:cNvPr>
          <p:cNvSpPr/>
          <p:nvPr/>
        </p:nvSpPr>
        <p:spPr>
          <a:xfrm>
            <a:off x="4917120" y="4649794"/>
            <a:ext cx="1263644" cy="1263644"/>
          </a:xfrm>
          <a:prstGeom prst="round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Text</a:t>
            </a:r>
            <a:endParaRPr lang="en-US" sz="2000" dirty="0">
              <a:solidFill>
                <a:schemeClr val="bg1"/>
              </a:solidFill>
            </a:endParaRPr>
          </a:p>
        </p:txBody>
      </p:sp>
      <p:grpSp>
        <p:nvGrpSpPr>
          <p:cNvPr id="44" name="Group 43">
            <a:extLst>
              <a:ext uri="{FF2B5EF4-FFF2-40B4-BE49-F238E27FC236}">
                <a16:creationId xmlns:a16="http://schemas.microsoft.com/office/drawing/2014/main" id="{FD1E7BC4-BC16-6330-92D0-7DE8679616D4}"/>
              </a:ext>
            </a:extLst>
          </p:cNvPr>
          <p:cNvGrpSpPr/>
          <p:nvPr/>
        </p:nvGrpSpPr>
        <p:grpSpPr>
          <a:xfrm>
            <a:off x="1124822" y="5018380"/>
            <a:ext cx="526473" cy="526473"/>
            <a:chOff x="978187" y="4893081"/>
            <a:chExt cx="526473" cy="526473"/>
          </a:xfrm>
        </p:grpSpPr>
        <p:cxnSp>
          <p:nvCxnSpPr>
            <p:cNvPr id="45" name="Straight Connector 44">
              <a:extLst>
                <a:ext uri="{FF2B5EF4-FFF2-40B4-BE49-F238E27FC236}">
                  <a16:creationId xmlns:a16="http://schemas.microsoft.com/office/drawing/2014/main" id="{965C92E4-9019-C695-C0CD-848657F810FE}"/>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C0599AA-4245-87C6-1FCE-21483F46D76B}"/>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91E6ACA-44A1-DB41-F8E0-B729B6C3154D}"/>
              </a:ext>
            </a:extLst>
          </p:cNvPr>
          <p:cNvGrpSpPr/>
          <p:nvPr/>
        </p:nvGrpSpPr>
        <p:grpSpPr>
          <a:xfrm>
            <a:off x="3898744" y="5018380"/>
            <a:ext cx="526473" cy="526473"/>
            <a:chOff x="978187" y="4893081"/>
            <a:chExt cx="526473" cy="526473"/>
          </a:xfrm>
        </p:grpSpPr>
        <p:cxnSp>
          <p:nvCxnSpPr>
            <p:cNvPr id="54" name="Straight Connector 53">
              <a:extLst>
                <a:ext uri="{FF2B5EF4-FFF2-40B4-BE49-F238E27FC236}">
                  <a16:creationId xmlns:a16="http://schemas.microsoft.com/office/drawing/2014/main" id="{1D4A079B-E812-855F-39F9-72B8A3B8155D}"/>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9BB0D16-3557-80E8-6644-09FBA30E6524}"/>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416B80E9-EBB3-1F66-B9C9-B6C183B1AD2A}"/>
              </a:ext>
            </a:extLst>
          </p:cNvPr>
          <p:cNvGrpSpPr/>
          <p:nvPr/>
        </p:nvGrpSpPr>
        <p:grpSpPr>
          <a:xfrm>
            <a:off x="2502443" y="5018380"/>
            <a:ext cx="526473" cy="526473"/>
            <a:chOff x="978187" y="4893081"/>
            <a:chExt cx="526473" cy="526473"/>
          </a:xfrm>
        </p:grpSpPr>
        <p:cxnSp>
          <p:nvCxnSpPr>
            <p:cNvPr id="57" name="Straight Connector 56">
              <a:extLst>
                <a:ext uri="{FF2B5EF4-FFF2-40B4-BE49-F238E27FC236}">
                  <a16:creationId xmlns:a16="http://schemas.microsoft.com/office/drawing/2014/main" id="{3C1C5C67-548E-443A-C7CE-47471E0274F0}"/>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EE5E78A-9B59-E5EC-2758-063CFEDE29EC}"/>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85923A2E-E231-10B8-9C54-500A1625C9E6}"/>
              </a:ext>
            </a:extLst>
          </p:cNvPr>
          <p:cNvGrpSpPr/>
          <p:nvPr/>
        </p:nvGrpSpPr>
        <p:grpSpPr>
          <a:xfrm>
            <a:off x="5285705" y="5018379"/>
            <a:ext cx="526473" cy="526473"/>
            <a:chOff x="978187" y="4893081"/>
            <a:chExt cx="526473" cy="526473"/>
          </a:xfrm>
        </p:grpSpPr>
        <p:cxnSp>
          <p:nvCxnSpPr>
            <p:cNvPr id="60" name="Straight Connector 59">
              <a:extLst>
                <a:ext uri="{FF2B5EF4-FFF2-40B4-BE49-F238E27FC236}">
                  <a16:creationId xmlns:a16="http://schemas.microsoft.com/office/drawing/2014/main" id="{C048BCBB-5747-BF27-C8B4-3FE7EB826B8C}"/>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4E0B69-833C-6C25-9245-130F01D2B501}"/>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4816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8A21-FDAF-8DC5-95BC-990D9716FB85}"/>
              </a:ext>
            </a:extLst>
          </p:cNvPr>
          <p:cNvSpPr>
            <a:spLocks noGrp="1"/>
          </p:cNvSpPr>
          <p:nvPr>
            <p:ph type="title"/>
          </p:nvPr>
        </p:nvSpPr>
        <p:spPr/>
        <p:txBody>
          <a:bodyPr/>
          <a:lstStyle/>
          <a:p>
            <a:r>
              <a:rPr lang="en-GB" dirty="0">
                <a:solidFill>
                  <a:schemeClr val="tx2"/>
                </a:solidFill>
              </a:rPr>
              <a:t>Ensure your text is readable against the background</a:t>
            </a:r>
            <a:endParaRPr lang="en-US" dirty="0">
              <a:solidFill>
                <a:schemeClr val="tx2"/>
              </a:solidFill>
            </a:endParaRPr>
          </a:p>
        </p:txBody>
      </p:sp>
      <p:sp>
        <p:nvSpPr>
          <p:cNvPr id="3" name="Text Placeholder 2">
            <a:extLst>
              <a:ext uri="{FF2B5EF4-FFF2-40B4-BE49-F238E27FC236}">
                <a16:creationId xmlns:a16="http://schemas.microsoft.com/office/drawing/2014/main" id="{4A9CB619-C80C-D6C7-6E1C-15EA367FD956}"/>
              </a:ext>
            </a:extLst>
          </p:cNvPr>
          <p:cNvSpPr>
            <a:spLocks noGrp="1"/>
          </p:cNvSpPr>
          <p:nvPr>
            <p:ph type="body" sz="quarter" idx="11"/>
          </p:nvPr>
        </p:nvSpPr>
        <p:spPr/>
        <p:txBody>
          <a:bodyPr/>
          <a:lstStyle/>
          <a:p>
            <a:r>
              <a:rPr lang="en-GB" dirty="0">
                <a:solidFill>
                  <a:srgbClr val="CC9933"/>
                </a:solidFill>
              </a:rPr>
              <a:t>Advice on how to use the tinted template colours</a:t>
            </a:r>
            <a:endParaRPr lang="en-US" dirty="0">
              <a:solidFill>
                <a:srgbClr val="CC9933"/>
              </a:solidFill>
            </a:endParaRPr>
          </a:p>
        </p:txBody>
      </p:sp>
      <p:sp>
        <p:nvSpPr>
          <p:cNvPr id="17" name="Text Placeholder 16">
            <a:extLst>
              <a:ext uri="{FF2B5EF4-FFF2-40B4-BE49-F238E27FC236}">
                <a16:creationId xmlns:a16="http://schemas.microsoft.com/office/drawing/2014/main" id="{FFC774B7-CB31-F0E9-66A8-FE8DDF65134F}"/>
              </a:ext>
            </a:extLst>
          </p:cNvPr>
          <p:cNvSpPr>
            <a:spLocks noGrp="1"/>
          </p:cNvSpPr>
          <p:nvPr>
            <p:ph type="body" sz="quarter" idx="12"/>
          </p:nvPr>
        </p:nvSpPr>
        <p:spPr>
          <a:xfrm>
            <a:off x="612774" y="1658866"/>
            <a:ext cx="10969201" cy="4176713"/>
          </a:xfrm>
        </p:spPr>
        <p:txBody>
          <a:bodyPr/>
          <a:lstStyle/>
          <a:p>
            <a:r>
              <a:rPr lang="en-GB" dirty="0"/>
              <a:t>Yes</a:t>
            </a:r>
          </a:p>
          <a:p>
            <a:endParaRPr lang="en-GB" dirty="0"/>
          </a:p>
          <a:p>
            <a:endParaRPr lang="en-GB" dirty="0"/>
          </a:p>
          <a:p>
            <a:endParaRPr lang="en-GB" dirty="0"/>
          </a:p>
          <a:p>
            <a:endParaRPr lang="en-GB" dirty="0"/>
          </a:p>
          <a:p>
            <a:r>
              <a:rPr lang="en-US" dirty="0"/>
              <a:t>No</a:t>
            </a:r>
          </a:p>
        </p:txBody>
      </p:sp>
      <p:sp>
        <p:nvSpPr>
          <p:cNvPr id="5" name="Footer Placeholder 4">
            <a:extLst>
              <a:ext uri="{FF2B5EF4-FFF2-40B4-BE49-F238E27FC236}">
                <a16:creationId xmlns:a16="http://schemas.microsoft.com/office/drawing/2014/main" id="{E290778F-67C0-043F-1BC1-889DC63B8170}"/>
              </a:ext>
            </a:extLst>
          </p:cNvPr>
          <p:cNvSpPr>
            <a:spLocks noGrp="1"/>
          </p:cNvSpPr>
          <p:nvPr>
            <p:ph type="ftr" sz="quarter" idx="10"/>
          </p:nvPr>
        </p:nvSpPr>
        <p:spPr/>
        <p:txBody>
          <a:bodyPr/>
          <a:lstStyle/>
          <a:p>
            <a:endParaRPr lang="en-US" dirty="0"/>
          </a:p>
        </p:txBody>
      </p:sp>
      <p:sp>
        <p:nvSpPr>
          <p:cNvPr id="8" name="Rectangle: Rounded Corners 7">
            <a:extLst>
              <a:ext uri="{FF2B5EF4-FFF2-40B4-BE49-F238E27FC236}">
                <a16:creationId xmlns:a16="http://schemas.microsoft.com/office/drawing/2014/main" id="{515A532C-2C02-1FC2-F429-14CC41A48BF5}"/>
              </a:ext>
            </a:extLst>
          </p:cNvPr>
          <p:cNvSpPr/>
          <p:nvPr/>
        </p:nvSpPr>
        <p:spPr>
          <a:xfrm>
            <a:off x="882986" y="4527652"/>
            <a:ext cx="1263644" cy="1263644"/>
          </a:xfrm>
          <a:prstGeom prst="roundRect">
            <a:avLst/>
          </a:prstGeom>
          <a:solidFill>
            <a:schemeClr val="tx2">
              <a:lumMod val="25000"/>
              <a:lumOff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Text</a:t>
            </a:r>
          </a:p>
        </p:txBody>
      </p:sp>
      <p:sp>
        <p:nvSpPr>
          <p:cNvPr id="11" name="Rectangle: Rounded Corners 10">
            <a:extLst>
              <a:ext uri="{FF2B5EF4-FFF2-40B4-BE49-F238E27FC236}">
                <a16:creationId xmlns:a16="http://schemas.microsoft.com/office/drawing/2014/main" id="{5338AF79-EC66-E461-1211-1E045446EB73}"/>
              </a:ext>
            </a:extLst>
          </p:cNvPr>
          <p:cNvSpPr/>
          <p:nvPr/>
        </p:nvSpPr>
        <p:spPr>
          <a:xfrm>
            <a:off x="3681580" y="4527651"/>
            <a:ext cx="1263644" cy="1263644"/>
          </a:xfrm>
          <a:prstGeom prst="roundRect">
            <a:avLst/>
          </a:prstGeom>
          <a:solidFill>
            <a:schemeClr val="accent3">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Text</a:t>
            </a:r>
          </a:p>
          <a:p>
            <a:pPr algn="ctr"/>
            <a:r>
              <a:rPr lang="en-GB" sz="2000" dirty="0">
                <a:solidFill>
                  <a:schemeClr val="accent3"/>
                </a:solidFill>
              </a:rPr>
              <a:t>Text</a:t>
            </a:r>
            <a:endParaRPr lang="en-US" sz="2000" dirty="0">
              <a:solidFill>
                <a:schemeClr val="accent3"/>
              </a:solidFill>
            </a:endParaRPr>
          </a:p>
        </p:txBody>
      </p:sp>
      <p:sp>
        <p:nvSpPr>
          <p:cNvPr id="12" name="Rectangle: Rounded Corners 11">
            <a:extLst>
              <a:ext uri="{FF2B5EF4-FFF2-40B4-BE49-F238E27FC236}">
                <a16:creationId xmlns:a16="http://schemas.microsoft.com/office/drawing/2014/main" id="{5F3CB454-8458-F30E-7096-DC8DFB993BB5}"/>
              </a:ext>
            </a:extLst>
          </p:cNvPr>
          <p:cNvSpPr/>
          <p:nvPr/>
        </p:nvSpPr>
        <p:spPr>
          <a:xfrm>
            <a:off x="2280090" y="4527652"/>
            <a:ext cx="1263644" cy="1263644"/>
          </a:xfrm>
          <a:prstGeom prst="roundRect">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Text</a:t>
            </a:r>
          </a:p>
          <a:p>
            <a:pPr algn="ctr"/>
            <a:r>
              <a:rPr lang="en-GB" sz="2000" dirty="0">
                <a:solidFill>
                  <a:schemeClr val="accent4"/>
                </a:solidFill>
              </a:rPr>
              <a:t>Text</a:t>
            </a:r>
            <a:endParaRPr lang="en-US" sz="2000" dirty="0">
              <a:solidFill>
                <a:schemeClr val="accent4"/>
              </a:solidFill>
            </a:endParaRPr>
          </a:p>
        </p:txBody>
      </p:sp>
      <p:sp>
        <p:nvSpPr>
          <p:cNvPr id="13" name="Rectangle: Rounded Corners 12">
            <a:extLst>
              <a:ext uri="{FF2B5EF4-FFF2-40B4-BE49-F238E27FC236}">
                <a16:creationId xmlns:a16="http://schemas.microsoft.com/office/drawing/2014/main" id="{75BF1A11-8D56-462A-F7DD-AA2F760F9582}"/>
              </a:ext>
            </a:extLst>
          </p:cNvPr>
          <p:cNvSpPr/>
          <p:nvPr/>
        </p:nvSpPr>
        <p:spPr>
          <a:xfrm>
            <a:off x="5078684" y="4559235"/>
            <a:ext cx="1263644" cy="1263644"/>
          </a:xfrm>
          <a:prstGeom prst="round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Text</a:t>
            </a:r>
          </a:p>
          <a:p>
            <a:pPr algn="ctr"/>
            <a:r>
              <a:rPr lang="en-GB" sz="2000" dirty="0">
                <a:solidFill>
                  <a:schemeClr val="accent5"/>
                </a:solidFill>
              </a:rPr>
              <a:t>Text</a:t>
            </a:r>
            <a:endParaRPr lang="en-US" sz="2000" dirty="0">
              <a:solidFill>
                <a:schemeClr val="accent5"/>
              </a:solidFill>
            </a:endParaRPr>
          </a:p>
        </p:txBody>
      </p:sp>
      <p:sp>
        <p:nvSpPr>
          <p:cNvPr id="7" name="Rectangle: Rounded Corners 6">
            <a:extLst>
              <a:ext uri="{FF2B5EF4-FFF2-40B4-BE49-F238E27FC236}">
                <a16:creationId xmlns:a16="http://schemas.microsoft.com/office/drawing/2014/main" id="{76B0BF5D-55A3-227F-CE0E-BBD0BA2C410C}"/>
              </a:ext>
            </a:extLst>
          </p:cNvPr>
          <p:cNvSpPr/>
          <p:nvPr/>
        </p:nvSpPr>
        <p:spPr>
          <a:xfrm>
            <a:off x="882986" y="2240095"/>
            <a:ext cx="1263644" cy="1263644"/>
          </a:xfrm>
          <a:prstGeom prst="roundRect">
            <a:avLst/>
          </a:prstGeom>
          <a:solidFill>
            <a:schemeClr val="tx2">
              <a:lumMod val="25000"/>
              <a:lumOff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p>
          <a:p>
            <a:pPr algn="ctr"/>
            <a:r>
              <a:rPr lang="en-GB" sz="2000" dirty="0">
                <a:solidFill>
                  <a:schemeClr val="tx2"/>
                </a:solidFill>
              </a:rPr>
              <a:t>Text</a:t>
            </a:r>
            <a:endParaRPr lang="en-US" sz="2000" dirty="0">
              <a:solidFill>
                <a:schemeClr val="tx2"/>
              </a:solidFill>
            </a:endParaRPr>
          </a:p>
        </p:txBody>
      </p:sp>
      <p:sp>
        <p:nvSpPr>
          <p:cNvPr id="28" name="Rectangle: Rounded Corners 27">
            <a:extLst>
              <a:ext uri="{FF2B5EF4-FFF2-40B4-BE49-F238E27FC236}">
                <a16:creationId xmlns:a16="http://schemas.microsoft.com/office/drawing/2014/main" id="{3E6EF156-0BC2-0FB2-22DB-C769D5EBAD3C}"/>
              </a:ext>
            </a:extLst>
          </p:cNvPr>
          <p:cNvSpPr/>
          <p:nvPr/>
        </p:nvSpPr>
        <p:spPr>
          <a:xfrm>
            <a:off x="3656908" y="2240095"/>
            <a:ext cx="1263644" cy="1263644"/>
          </a:xfrm>
          <a:prstGeom prst="roundRect">
            <a:avLst/>
          </a:prstGeom>
          <a:solidFill>
            <a:schemeClr val="accent3">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endParaRPr lang="en-US" sz="2000" dirty="0">
              <a:solidFill>
                <a:schemeClr val="tx1"/>
              </a:solidFill>
            </a:endParaRPr>
          </a:p>
        </p:txBody>
      </p:sp>
      <p:sp>
        <p:nvSpPr>
          <p:cNvPr id="29" name="Rectangle: Rounded Corners 28">
            <a:extLst>
              <a:ext uri="{FF2B5EF4-FFF2-40B4-BE49-F238E27FC236}">
                <a16:creationId xmlns:a16="http://schemas.microsoft.com/office/drawing/2014/main" id="{F9F6E587-76C1-391F-7887-32DC98CCA61E}"/>
              </a:ext>
            </a:extLst>
          </p:cNvPr>
          <p:cNvSpPr/>
          <p:nvPr/>
        </p:nvSpPr>
        <p:spPr>
          <a:xfrm>
            <a:off x="2269945" y="2240095"/>
            <a:ext cx="1263644" cy="1263644"/>
          </a:xfrm>
          <a:prstGeom prst="roundRect">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endParaRPr lang="en-US" sz="2000" dirty="0">
              <a:solidFill>
                <a:schemeClr val="tx1"/>
              </a:solidFill>
            </a:endParaRPr>
          </a:p>
        </p:txBody>
      </p:sp>
      <p:sp>
        <p:nvSpPr>
          <p:cNvPr id="30" name="Rectangle: Rounded Corners 29">
            <a:extLst>
              <a:ext uri="{FF2B5EF4-FFF2-40B4-BE49-F238E27FC236}">
                <a16:creationId xmlns:a16="http://schemas.microsoft.com/office/drawing/2014/main" id="{9FB42CA9-BE40-D232-88F1-DE18BF99B0FC}"/>
              </a:ext>
            </a:extLst>
          </p:cNvPr>
          <p:cNvSpPr/>
          <p:nvPr/>
        </p:nvSpPr>
        <p:spPr>
          <a:xfrm>
            <a:off x="5043869" y="2264039"/>
            <a:ext cx="1263644" cy="1263644"/>
          </a:xfrm>
          <a:prstGeom prst="round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endParaRPr lang="en-US" sz="2000" dirty="0">
              <a:solidFill>
                <a:schemeClr val="tx1"/>
              </a:solidFill>
            </a:endParaRPr>
          </a:p>
        </p:txBody>
      </p:sp>
      <p:grpSp>
        <p:nvGrpSpPr>
          <p:cNvPr id="44" name="Group 43">
            <a:extLst>
              <a:ext uri="{FF2B5EF4-FFF2-40B4-BE49-F238E27FC236}">
                <a16:creationId xmlns:a16="http://schemas.microsoft.com/office/drawing/2014/main" id="{FD1E7BC4-BC16-6330-92D0-7DE8679616D4}"/>
              </a:ext>
            </a:extLst>
          </p:cNvPr>
          <p:cNvGrpSpPr/>
          <p:nvPr/>
        </p:nvGrpSpPr>
        <p:grpSpPr>
          <a:xfrm>
            <a:off x="1251571" y="4896238"/>
            <a:ext cx="526473" cy="526473"/>
            <a:chOff x="978187" y="4893081"/>
            <a:chExt cx="526473" cy="526473"/>
          </a:xfrm>
        </p:grpSpPr>
        <p:cxnSp>
          <p:nvCxnSpPr>
            <p:cNvPr id="45" name="Straight Connector 44">
              <a:extLst>
                <a:ext uri="{FF2B5EF4-FFF2-40B4-BE49-F238E27FC236}">
                  <a16:creationId xmlns:a16="http://schemas.microsoft.com/office/drawing/2014/main" id="{965C92E4-9019-C695-C0CD-848657F810FE}"/>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C0599AA-4245-87C6-1FCE-21483F46D76B}"/>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91E6ACA-44A1-DB41-F8E0-B729B6C3154D}"/>
              </a:ext>
            </a:extLst>
          </p:cNvPr>
          <p:cNvGrpSpPr/>
          <p:nvPr/>
        </p:nvGrpSpPr>
        <p:grpSpPr>
          <a:xfrm>
            <a:off x="4050165" y="4840914"/>
            <a:ext cx="526473" cy="526473"/>
            <a:chOff x="978187" y="4893081"/>
            <a:chExt cx="526473" cy="526473"/>
          </a:xfrm>
        </p:grpSpPr>
        <p:cxnSp>
          <p:nvCxnSpPr>
            <p:cNvPr id="54" name="Straight Connector 53">
              <a:extLst>
                <a:ext uri="{FF2B5EF4-FFF2-40B4-BE49-F238E27FC236}">
                  <a16:creationId xmlns:a16="http://schemas.microsoft.com/office/drawing/2014/main" id="{1D4A079B-E812-855F-39F9-72B8A3B8155D}"/>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9BB0D16-3557-80E8-6644-09FBA30E6524}"/>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416B80E9-EBB3-1F66-B9C9-B6C183B1AD2A}"/>
              </a:ext>
            </a:extLst>
          </p:cNvPr>
          <p:cNvGrpSpPr/>
          <p:nvPr/>
        </p:nvGrpSpPr>
        <p:grpSpPr>
          <a:xfrm>
            <a:off x="2648675" y="4896237"/>
            <a:ext cx="526473" cy="526473"/>
            <a:chOff x="978187" y="4893081"/>
            <a:chExt cx="526473" cy="526473"/>
          </a:xfrm>
        </p:grpSpPr>
        <p:cxnSp>
          <p:nvCxnSpPr>
            <p:cNvPr id="57" name="Straight Connector 56">
              <a:extLst>
                <a:ext uri="{FF2B5EF4-FFF2-40B4-BE49-F238E27FC236}">
                  <a16:creationId xmlns:a16="http://schemas.microsoft.com/office/drawing/2014/main" id="{3C1C5C67-548E-443A-C7CE-47471E0274F0}"/>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EE5E78A-9B59-E5EC-2758-063CFEDE29EC}"/>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85923A2E-E231-10B8-9C54-500A1625C9E6}"/>
              </a:ext>
            </a:extLst>
          </p:cNvPr>
          <p:cNvGrpSpPr/>
          <p:nvPr/>
        </p:nvGrpSpPr>
        <p:grpSpPr>
          <a:xfrm>
            <a:off x="5447269" y="4896237"/>
            <a:ext cx="526473" cy="526473"/>
            <a:chOff x="978187" y="4893081"/>
            <a:chExt cx="526473" cy="526473"/>
          </a:xfrm>
        </p:grpSpPr>
        <p:cxnSp>
          <p:nvCxnSpPr>
            <p:cNvPr id="60" name="Straight Connector 59">
              <a:extLst>
                <a:ext uri="{FF2B5EF4-FFF2-40B4-BE49-F238E27FC236}">
                  <a16:creationId xmlns:a16="http://schemas.microsoft.com/office/drawing/2014/main" id="{C048BCBB-5747-BF27-C8B4-3FE7EB826B8C}"/>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4E0B69-833C-6C25-9245-130F01D2B501}"/>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4452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863600" ty="114300" sx="100000" sy="100000" flip="none" algn="br"/>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97D8B5-F220-9CF1-D6D3-51374A55EEA6}"/>
              </a:ext>
            </a:extLst>
          </p:cNvPr>
          <p:cNvSpPr>
            <a:spLocks noGrp="1"/>
          </p:cNvSpPr>
          <p:nvPr>
            <p:ph type="ctrTitle"/>
          </p:nvPr>
        </p:nvSpPr>
        <p:spPr>
          <a:xfrm>
            <a:off x="612776" y="2635588"/>
            <a:ext cx="6235700" cy="1329595"/>
          </a:xfrm>
        </p:spPr>
        <p:txBody>
          <a:bodyPr/>
          <a:lstStyle/>
          <a:p>
            <a:r>
              <a:rPr lang="en-US" sz="4800" dirty="0"/>
              <a:t>Example slide deck title with image</a:t>
            </a:r>
          </a:p>
        </p:txBody>
      </p:sp>
      <p:sp>
        <p:nvSpPr>
          <p:cNvPr id="5" name="Subtitle 4">
            <a:extLst>
              <a:ext uri="{FF2B5EF4-FFF2-40B4-BE49-F238E27FC236}">
                <a16:creationId xmlns:a16="http://schemas.microsoft.com/office/drawing/2014/main" id="{89BF4D51-79FF-E8B1-44BC-A8095A974616}"/>
              </a:ext>
            </a:extLst>
          </p:cNvPr>
          <p:cNvSpPr>
            <a:spLocks noGrp="1"/>
          </p:cNvSpPr>
          <p:nvPr>
            <p:ph type="subTitle" idx="4294967295"/>
          </p:nvPr>
        </p:nvSpPr>
        <p:spPr>
          <a:xfrm>
            <a:off x="612774" y="4172464"/>
            <a:ext cx="7253031" cy="1015663"/>
          </a:xfrm>
        </p:spPr>
        <p:txBody>
          <a:bodyPr/>
          <a:lstStyle/>
          <a:p>
            <a:pPr marL="0" indent="0">
              <a:buNone/>
            </a:pPr>
            <a:r>
              <a:rPr lang="en-GB" dirty="0"/>
              <a:t>Subtitle </a:t>
            </a:r>
          </a:p>
          <a:p>
            <a:pPr marL="0" indent="0">
              <a:buNone/>
            </a:pPr>
            <a:r>
              <a:rPr lang="en-US" dirty="0"/>
              <a:t>Contact information or Twitter handle</a:t>
            </a:r>
          </a:p>
        </p:txBody>
      </p:sp>
    </p:spTree>
    <p:extLst>
      <p:ext uri="{BB962C8B-B14F-4D97-AF65-F5344CB8AC3E}">
        <p14:creationId xmlns:p14="http://schemas.microsoft.com/office/powerpoint/2010/main" val="3459977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6212CE0-D365-56CA-52D4-B36552AC2EC8}"/>
              </a:ext>
            </a:extLst>
          </p:cNvPr>
          <p:cNvSpPr>
            <a:spLocks noGrp="1"/>
          </p:cNvSpPr>
          <p:nvPr>
            <p:ph type="ctrTitle"/>
          </p:nvPr>
        </p:nvSpPr>
        <p:spPr>
          <a:xfrm>
            <a:off x="612776" y="3196332"/>
            <a:ext cx="5918654" cy="1218795"/>
          </a:xfrm>
        </p:spPr>
        <p:txBody>
          <a:bodyPr/>
          <a:lstStyle/>
          <a:p>
            <a:r>
              <a:rPr lang="en-GB" dirty="0"/>
              <a:t>Example slide deck title with image cover</a:t>
            </a:r>
            <a:endParaRPr lang="en-US" dirty="0"/>
          </a:p>
        </p:txBody>
      </p:sp>
      <p:sp>
        <p:nvSpPr>
          <p:cNvPr id="11" name="Subtitle 10">
            <a:extLst>
              <a:ext uri="{FF2B5EF4-FFF2-40B4-BE49-F238E27FC236}">
                <a16:creationId xmlns:a16="http://schemas.microsoft.com/office/drawing/2014/main" id="{3CDABA84-77EB-65B0-E07B-DB39D61DEECD}"/>
              </a:ext>
            </a:extLst>
          </p:cNvPr>
          <p:cNvSpPr>
            <a:spLocks noGrp="1"/>
          </p:cNvSpPr>
          <p:nvPr>
            <p:ph type="subTitle" idx="4294967295"/>
          </p:nvPr>
        </p:nvSpPr>
        <p:spPr>
          <a:xfrm>
            <a:off x="612775" y="4622407"/>
            <a:ext cx="5918654" cy="1600438"/>
          </a:xfrm>
        </p:spPr>
        <p:txBody>
          <a:bodyPr/>
          <a:lstStyle/>
          <a:p>
            <a:pPr>
              <a:buClr>
                <a:schemeClr val="bg1"/>
              </a:buClr>
            </a:pPr>
            <a:r>
              <a:rPr lang="en-GB" dirty="0">
                <a:solidFill>
                  <a:schemeClr val="bg1"/>
                </a:solidFill>
              </a:rPr>
              <a:t>Subtitle </a:t>
            </a:r>
          </a:p>
          <a:p>
            <a:pPr>
              <a:buClr>
                <a:schemeClr val="bg1"/>
              </a:buClr>
            </a:pPr>
            <a:r>
              <a:rPr lang="en-US" dirty="0">
                <a:solidFill>
                  <a:schemeClr val="bg1"/>
                </a:solidFill>
              </a:rPr>
              <a:t>Contact information or Twitter handle</a:t>
            </a:r>
          </a:p>
          <a:p>
            <a:pPr>
              <a:buClr>
                <a:schemeClr val="bg1"/>
              </a:buClr>
            </a:pPr>
            <a:endParaRPr lang="en-US" dirty="0">
              <a:solidFill>
                <a:schemeClr val="bg1"/>
              </a:solidFill>
            </a:endParaRPr>
          </a:p>
        </p:txBody>
      </p:sp>
    </p:spTree>
    <p:extLst>
      <p:ext uri="{BB962C8B-B14F-4D97-AF65-F5344CB8AC3E}">
        <p14:creationId xmlns:p14="http://schemas.microsoft.com/office/powerpoint/2010/main" val="1077902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D64"/>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43AB2F-4A1A-36C0-2515-F222358AEE20}"/>
              </a:ext>
            </a:extLst>
          </p:cNvPr>
          <p:cNvSpPr>
            <a:spLocks noGrp="1"/>
          </p:cNvSpPr>
          <p:nvPr>
            <p:ph type="title"/>
          </p:nvPr>
        </p:nvSpPr>
        <p:spPr>
          <a:xfrm>
            <a:off x="612774" y="479425"/>
            <a:ext cx="10969626" cy="1107996"/>
          </a:xfrm>
        </p:spPr>
        <p:txBody>
          <a:bodyPr/>
          <a:lstStyle/>
          <a:p>
            <a:r>
              <a:rPr lang="en-US" dirty="0"/>
              <a:t>Declaration of Conflict of interest</a:t>
            </a:r>
            <a:br>
              <a:rPr lang="en-US" dirty="0"/>
            </a:br>
            <a:endParaRPr lang="en-US" dirty="0"/>
          </a:p>
        </p:txBody>
      </p:sp>
      <p:sp>
        <p:nvSpPr>
          <p:cNvPr id="6" name="Text Placeholder 5">
            <a:extLst>
              <a:ext uri="{FF2B5EF4-FFF2-40B4-BE49-F238E27FC236}">
                <a16:creationId xmlns:a16="http://schemas.microsoft.com/office/drawing/2014/main" id="{7A96BF64-DAB8-FE85-E4BF-C645F47549EE}"/>
              </a:ext>
            </a:extLst>
          </p:cNvPr>
          <p:cNvSpPr>
            <a:spLocks noGrp="1"/>
          </p:cNvSpPr>
          <p:nvPr>
            <p:ph type="body" sz="quarter" idx="11"/>
          </p:nvPr>
        </p:nvSpPr>
        <p:spPr>
          <a:xfrm>
            <a:off x="609600" y="1384300"/>
            <a:ext cx="10677525" cy="4201978"/>
          </a:xfrm>
        </p:spPr>
        <p:txBody>
          <a:bodyPr>
            <a:normAutofit fontScale="55000" lnSpcReduction="20000"/>
          </a:bodyPr>
          <a:lstStyle/>
          <a:p>
            <a:pPr marL="0" indent="0">
              <a:lnSpc>
                <a:spcPct val="170000"/>
              </a:lnSpc>
              <a:buNone/>
            </a:pPr>
            <a:r>
              <a:rPr lang="en-US" dirty="0"/>
              <a:t>To the best of my knowledge, I declare that I, and/or any of my co-authors/co-presenters, and any of my/our close family members, have not had employment, received research support or other funding from, or had any other professional relationship with, an entity directly involved in the production, manufacture, distribution or sale of tobacco, tobacco products, weapons or arms, or have represented the interests of any such entities in any way.</a:t>
            </a:r>
          </a:p>
          <a:p>
            <a:pPr marL="0" indent="0">
              <a:lnSpc>
                <a:spcPct val="170000"/>
              </a:lnSpc>
              <a:buNone/>
            </a:pPr>
            <a:endParaRPr lang="en-US" dirty="0"/>
          </a:p>
          <a:p>
            <a:pPr marL="0" indent="0">
              <a:lnSpc>
                <a:spcPct val="170000"/>
              </a:lnSpc>
              <a:buNone/>
            </a:pPr>
            <a:r>
              <a:rPr lang="en-US" dirty="0"/>
              <a:t>I have no actual or potential conflict of interest in relation to this presentation. </a:t>
            </a:r>
            <a:r>
              <a:rPr lang="en-US" i="1" dirty="0"/>
              <a:t>OR</a:t>
            </a:r>
            <a:br>
              <a:rPr lang="en-US" i="1" dirty="0"/>
            </a:br>
            <a:r>
              <a:rPr lang="en-US" dirty="0"/>
              <a:t>I have a [financial interest, arrangement or affiliation] with the following </a:t>
            </a:r>
            <a:r>
              <a:rPr lang="en-US" dirty="0" err="1"/>
              <a:t>organisation</a:t>
            </a:r>
            <a:r>
              <a:rPr lang="en-US" dirty="0"/>
              <a:t>(s) that could be perceived as a direct or indirect conflict of interest in the context or content of this presentation.</a:t>
            </a:r>
          </a:p>
          <a:p>
            <a:pPr marL="0" indent="0">
              <a:lnSpc>
                <a:spcPct val="170000"/>
              </a:lnSpc>
              <a:buNone/>
            </a:pPr>
            <a:endParaRPr lang="en-US" dirty="0"/>
          </a:p>
        </p:txBody>
      </p:sp>
      <p:sp>
        <p:nvSpPr>
          <p:cNvPr id="2" name="Rectangle: Rounded Corners 1">
            <a:extLst>
              <a:ext uri="{FF2B5EF4-FFF2-40B4-BE49-F238E27FC236}">
                <a16:creationId xmlns:a16="http://schemas.microsoft.com/office/drawing/2014/main" id="{99E87BB6-C610-F730-4BDD-2FB0E1330D87}"/>
              </a:ext>
            </a:extLst>
          </p:cNvPr>
          <p:cNvSpPr/>
          <p:nvPr/>
        </p:nvSpPr>
        <p:spPr>
          <a:xfrm>
            <a:off x="8420099" y="4981574"/>
            <a:ext cx="3453065" cy="1613989"/>
          </a:xfrm>
          <a:prstGeom prst="roundRect">
            <a:avLst>
              <a:gd name="adj" fmla="val 6634"/>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Agreeing to the first declaration was part of the presenting author registration process. There is space to also add any other declarations needed, such as funding sources. We have added some suggested text for you to edit. </a:t>
            </a:r>
          </a:p>
        </p:txBody>
      </p:sp>
    </p:spTree>
    <p:extLst>
      <p:ext uri="{BB962C8B-B14F-4D97-AF65-F5344CB8AC3E}">
        <p14:creationId xmlns:p14="http://schemas.microsoft.com/office/powerpoint/2010/main" val="3472581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Cochrane PowerPoint Template 2023">
  <a:themeElements>
    <a:clrScheme name="Cohrane">
      <a:dk1>
        <a:srgbClr val="000000"/>
      </a:dk1>
      <a:lt1>
        <a:srgbClr val="FFFFFF"/>
      </a:lt1>
      <a:dk2>
        <a:srgbClr val="002D64"/>
      </a:dk2>
      <a:lt2>
        <a:srgbClr val="962D91"/>
      </a:lt2>
      <a:accent1>
        <a:srgbClr val="008CD2"/>
      </a:accent1>
      <a:accent2>
        <a:srgbClr val="E12328"/>
      </a:accent2>
      <a:accent3>
        <a:srgbClr val="00AAAA"/>
      </a:accent3>
      <a:accent4>
        <a:srgbClr val="F58C2D"/>
      </a:accent4>
      <a:accent5>
        <a:srgbClr val="55AF3C"/>
      </a:accent5>
      <a:accent6>
        <a:srgbClr val="DC2882"/>
      </a:accent6>
      <a:hlink>
        <a:srgbClr val="002D64"/>
      </a:hlink>
      <a:folHlink>
        <a:srgbClr val="002D64"/>
      </a:folHlink>
    </a:clrScheme>
    <a:fontScheme name="Custom 3">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175">
          <a:noFill/>
        </a:ln>
      </a:spPr>
      <a:bodyPr rtlCol="0" anchor="ct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ustom Color 1">
      <a:srgbClr val="F5F5F5"/>
    </a:custClr>
  </a:custClrLst>
  <a:extLst>
    <a:ext uri="{05A4C25C-085E-4340-85A3-A5531E510DB2}">
      <thm15:themeFamily xmlns:thm15="http://schemas.microsoft.com/office/thememl/2012/main" name="119523f Cochrane template 8 June 2023.potx  -  Read-Only" id="{2AE65F2F-68DC-4656-81A8-F3024A61D220}" vid="{413C9400-536B-4F8B-AF50-C37DA07229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Source Sans Pro"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ohrane">
    <a:dk1>
      <a:srgbClr val="000000"/>
    </a:dk1>
    <a:lt1>
      <a:srgbClr val="FFFFFF"/>
    </a:lt1>
    <a:dk2>
      <a:srgbClr val="002D64"/>
    </a:dk2>
    <a:lt2>
      <a:srgbClr val="962D91"/>
    </a:lt2>
    <a:accent1>
      <a:srgbClr val="008CD2"/>
    </a:accent1>
    <a:accent2>
      <a:srgbClr val="E12328"/>
    </a:accent2>
    <a:accent3>
      <a:srgbClr val="00AAAA"/>
    </a:accent3>
    <a:accent4>
      <a:srgbClr val="F58C2D"/>
    </a:accent4>
    <a:accent5>
      <a:srgbClr val="55AF3C"/>
    </a:accent5>
    <a:accent6>
      <a:srgbClr val="DC2882"/>
    </a:accent6>
    <a:hlink>
      <a:srgbClr val="002D64"/>
    </a:hlink>
    <a:folHlink>
      <a:srgbClr val="002D64"/>
    </a:folHlink>
  </a:clrScheme>
  <a:fontScheme name="Custom 3">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Better presentation template</Template>
  <TotalTime>3586</TotalTime>
  <Words>1594</Words>
  <Application>Microsoft Office PowerPoint</Application>
  <PresentationFormat>Widescreen</PresentationFormat>
  <Paragraphs>190</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Cochrane PowerPoint Template 2023</vt:lpstr>
      <vt:lpstr>GES Slide Deck Template</vt:lpstr>
      <vt:lpstr>Top tips for a great talk</vt:lpstr>
      <vt:lpstr>Build your deck with grid and guides</vt:lpstr>
      <vt:lpstr>Use your own logo</vt:lpstr>
      <vt:lpstr>Ensure your text is readable against the background</vt:lpstr>
      <vt:lpstr>Ensure your text is readable against the background</vt:lpstr>
      <vt:lpstr>Example slide deck title with image</vt:lpstr>
      <vt:lpstr>Example slide deck title with image cover</vt:lpstr>
      <vt:lpstr>Declaration of Conflict of interest </vt:lpstr>
      <vt:lpstr>Contents</vt:lpstr>
      <vt:lpstr>Example slide with bar chart</vt:lpstr>
      <vt:lpstr>More accessible use of colour and labels</vt:lpstr>
      <vt:lpstr>Reducing clutter in a chart</vt:lpstr>
      <vt:lpstr>Example title</vt:lpstr>
      <vt:lpstr>Example title</vt:lpstr>
      <vt:lpstr>Balance some text with complementary visuals</vt:lpstr>
      <vt:lpstr>Layout for a longer title that can sit across a few more lines and not spread across the slide</vt:lpstr>
      <vt:lpstr>Example title</vt:lpstr>
      <vt:lpstr>Statement slide Keep text to three lines or less, font size 44</vt:lpstr>
      <vt:lpstr>Section divider slide</vt:lpstr>
      <vt:lpstr>Section divider slide</vt:lpstr>
      <vt:lpstr>Section divider slide</vt:lpstr>
      <vt:lpstr>Section divider slide</vt:lpstr>
      <vt:lpstr>Example end slide with smaller image cover</vt:lpstr>
      <vt:lpstr>Thank you for using this slide deck template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slide deck title with white cover</dc:title>
  <dc:creator>Muriah Umoquit</dc:creator>
  <cp:lastModifiedBy>Pete Homer</cp:lastModifiedBy>
  <cp:revision>15</cp:revision>
  <cp:lastPrinted>2023-05-11T11:57:53Z</cp:lastPrinted>
  <dcterms:created xsi:type="dcterms:W3CDTF">2023-06-15T13:26:48Z</dcterms:created>
  <dcterms:modified xsi:type="dcterms:W3CDTF">2024-07-10T08:08:13Z</dcterms:modified>
</cp:coreProperties>
</file>